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553" r:id="rId2"/>
    <p:sldId id="554" r:id="rId3"/>
    <p:sldId id="555" r:id="rId4"/>
    <p:sldId id="556" r:id="rId5"/>
    <p:sldId id="557" r:id="rId6"/>
    <p:sldId id="558" r:id="rId7"/>
    <p:sldId id="559" r:id="rId8"/>
    <p:sldId id="546" r:id="rId9"/>
    <p:sldId id="547" r:id="rId10"/>
    <p:sldId id="548" r:id="rId11"/>
    <p:sldId id="550" r:id="rId12"/>
    <p:sldId id="551" r:id="rId13"/>
    <p:sldId id="549" r:id="rId14"/>
    <p:sldId id="552" r:id="rId15"/>
    <p:sldId id="545" r:id="rId16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FF3300"/>
    <a:srgbClr val="003300"/>
    <a:srgbClr val="99FF66"/>
    <a:srgbClr val="DDDDDD"/>
    <a:srgbClr val="FF9999"/>
    <a:srgbClr val="99FF99"/>
    <a:srgbClr val="33CC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74" autoAdjust="0"/>
    <p:restoredTop sz="90991" autoAdjust="0"/>
  </p:normalViewPr>
  <p:slideViewPr>
    <p:cSldViewPr snapToGrid="0">
      <p:cViewPr>
        <p:scale>
          <a:sx n="90" d="100"/>
          <a:sy n="90" d="100"/>
        </p:scale>
        <p:origin x="-176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330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601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36889380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366963 h 1492"/>
              <a:gd name="T2" fmla="*/ 0 w 3625"/>
              <a:gd name="T3" fmla="*/ 0 h 1492"/>
              <a:gd name="T4" fmla="*/ 271463 w 3625"/>
              <a:gd name="T5" fmla="*/ 4763 h 1492"/>
              <a:gd name="T6" fmla="*/ 563563 w 3625"/>
              <a:gd name="T7" fmla="*/ 14288 h 1492"/>
              <a:gd name="T8" fmla="*/ 792163 w 3625"/>
              <a:gd name="T9" fmla="*/ 33338 h 1492"/>
              <a:gd name="T10" fmla="*/ 1031875 w 3625"/>
              <a:gd name="T11" fmla="*/ 57150 h 1492"/>
              <a:gd name="T12" fmla="*/ 1284288 w 3625"/>
              <a:gd name="T13" fmla="*/ 85725 h 1492"/>
              <a:gd name="T14" fmla="*/ 1519238 w 3625"/>
              <a:gd name="T15" fmla="*/ 123825 h 1492"/>
              <a:gd name="T16" fmla="*/ 1776413 w 3625"/>
              <a:gd name="T17" fmla="*/ 166688 h 1492"/>
              <a:gd name="T18" fmla="*/ 2001838 w 3625"/>
              <a:gd name="T19" fmla="*/ 211138 h 1492"/>
              <a:gd name="T20" fmla="*/ 2287588 w 3625"/>
              <a:gd name="T21" fmla="*/ 277813 h 1492"/>
              <a:gd name="T22" fmla="*/ 2536825 w 3625"/>
              <a:gd name="T23" fmla="*/ 344488 h 1492"/>
              <a:gd name="T24" fmla="*/ 2798763 w 3625"/>
              <a:gd name="T25" fmla="*/ 427038 h 1492"/>
              <a:gd name="T26" fmla="*/ 2995613 w 3625"/>
              <a:gd name="T27" fmla="*/ 488950 h 1492"/>
              <a:gd name="T28" fmla="*/ 3309938 w 3625"/>
              <a:gd name="T29" fmla="*/ 609600 h 1492"/>
              <a:gd name="T30" fmla="*/ 3540125 w 3625"/>
              <a:gd name="T31" fmla="*/ 704850 h 1492"/>
              <a:gd name="T32" fmla="*/ 3898900 w 3625"/>
              <a:gd name="T33" fmla="*/ 868363 h 1492"/>
              <a:gd name="T34" fmla="*/ 4232275 w 3625"/>
              <a:gd name="T35" fmla="*/ 1050925 h 1492"/>
              <a:gd name="T36" fmla="*/ 4538663 w 3625"/>
              <a:gd name="T37" fmla="*/ 1247775 h 1492"/>
              <a:gd name="T38" fmla="*/ 4835525 w 3625"/>
              <a:gd name="T39" fmla="*/ 1460500 h 1492"/>
              <a:gd name="T40" fmla="*/ 5068888 w 3625"/>
              <a:gd name="T41" fmla="*/ 1647825 h 1492"/>
              <a:gd name="T42" fmla="*/ 5289550 w 3625"/>
              <a:gd name="T43" fmla="*/ 1854200 h 1492"/>
              <a:gd name="T44" fmla="*/ 5461000 w 3625"/>
              <a:gd name="T45" fmla="*/ 2032000 h 1492"/>
              <a:gd name="T46" fmla="*/ 5594350 w 3625"/>
              <a:gd name="T47" fmla="*/ 2190750 h 1492"/>
              <a:gd name="T48" fmla="*/ 5753100 w 3625"/>
              <a:gd name="T49" fmla="*/ 2366963 h 1492"/>
              <a:gd name="T50" fmla="*/ 5727700 w 3625"/>
              <a:gd name="T51" fmla="*/ 2366963 h 1492"/>
              <a:gd name="T52" fmla="*/ 0 w 3625"/>
              <a:gd name="T53" fmla="*/ 2366963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4314825 w 5143"/>
              <a:gd name="T1" fmla="*/ 642938 h 1902"/>
              <a:gd name="T2" fmla="*/ 3914775 w 5143"/>
              <a:gd name="T3" fmla="*/ 528638 h 1902"/>
              <a:gd name="T4" fmla="*/ 3495675 w 5143"/>
              <a:gd name="T5" fmla="*/ 414338 h 1902"/>
              <a:gd name="T6" fmla="*/ 3062288 w 5143"/>
              <a:gd name="T7" fmla="*/ 314325 h 1902"/>
              <a:gd name="T8" fmla="*/ 2690813 w 5143"/>
              <a:gd name="T9" fmla="*/ 242888 h 1902"/>
              <a:gd name="T10" fmla="*/ 2276475 w 5143"/>
              <a:gd name="T11" fmla="*/ 176213 h 1902"/>
              <a:gd name="T12" fmla="*/ 1885950 w 5143"/>
              <a:gd name="T13" fmla="*/ 119063 h 1902"/>
              <a:gd name="T14" fmla="*/ 1519238 w 5143"/>
              <a:gd name="T15" fmla="*/ 76200 h 1902"/>
              <a:gd name="T16" fmla="*/ 1185863 w 5143"/>
              <a:gd name="T17" fmla="*/ 47625 h 1902"/>
              <a:gd name="T18" fmla="*/ 795338 w 5143"/>
              <a:gd name="T19" fmla="*/ 23813 h 1902"/>
              <a:gd name="T20" fmla="*/ 390525 w 5143"/>
              <a:gd name="T21" fmla="*/ 4763 h 1902"/>
              <a:gd name="T22" fmla="*/ 0 w 5143"/>
              <a:gd name="T23" fmla="*/ 0 h 1902"/>
              <a:gd name="T24" fmla="*/ 0 w 5143"/>
              <a:gd name="T25" fmla="*/ 436563 h 1902"/>
              <a:gd name="T26" fmla="*/ 0 w 5143"/>
              <a:gd name="T27" fmla="*/ 547688 h 1902"/>
              <a:gd name="T28" fmla="*/ 0 w 5143"/>
              <a:gd name="T29" fmla="*/ 436563 h 1902"/>
              <a:gd name="T30" fmla="*/ 0 w 5143"/>
              <a:gd name="T31" fmla="*/ 542925 h 1902"/>
              <a:gd name="T32" fmla="*/ 538163 w 5143"/>
              <a:gd name="T33" fmla="*/ 557213 h 1902"/>
              <a:gd name="T34" fmla="*/ 962025 w 5143"/>
              <a:gd name="T35" fmla="*/ 590550 h 1902"/>
              <a:gd name="T36" fmla="*/ 1352550 w 5143"/>
              <a:gd name="T37" fmla="*/ 633413 h 1902"/>
              <a:gd name="T38" fmla="*/ 1695450 w 5143"/>
              <a:gd name="T39" fmla="*/ 690563 h 1902"/>
              <a:gd name="T40" fmla="*/ 2024063 w 5143"/>
              <a:gd name="T41" fmla="*/ 752475 h 1902"/>
              <a:gd name="T42" fmla="*/ 2452688 w 5143"/>
              <a:gd name="T43" fmla="*/ 857250 h 1902"/>
              <a:gd name="T44" fmla="*/ 2795588 w 5143"/>
              <a:gd name="T45" fmla="*/ 957263 h 1902"/>
              <a:gd name="T46" fmla="*/ 3128963 w 5143"/>
              <a:gd name="T47" fmla="*/ 1076325 h 1902"/>
              <a:gd name="T48" fmla="*/ 3438525 w 5143"/>
              <a:gd name="T49" fmla="*/ 1185863 h 1902"/>
              <a:gd name="T50" fmla="*/ 3805238 w 5143"/>
              <a:gd name="T51" fmla="*/ 1352550 h 1902"/>
              <a:gd name="T52" fmla="*/ 4148138 w 5143"/>
              <a:gd name="T53" fmla="*/ 1524000 h 1902"/>
              <a:gd name="T54" fmla="*/ 4495800 w 5143"/>
              <a:gd name="T55" fmla="*/ 1738313 h 1902"/>
              <a:gd name="T56" fmla="*/ 4781550 w 5143"/>
              <a:gd name="T57" fmla="*/ 1924050 h 1902"/>
              <a:gd name="T58" fmla="*/ 5057775 w 5143"/>
              <a:gd name="T59" fmla="*/ 2138363 h 1902"/>
              <a:gd name="T60" fmla="*/ 5319713 w 5143"/>
              <a:gd name="T61" fmla="*/ 2376488 h 1902"/>
              <a:gd name="T62" fmla="*/ 5524500 w 5143"/>
              <a:gd name="T63" fmla="*/ 2586038 h 1902"/>
              <a:gd name="T64" fmla="*/ 5734050 w 5143"/>
              <a:gd name="T65" fmla="*/ 2833688 h 1902"/>
              <a:gd name="T66" fmla="*/ 5872163 w 5143"/>
              <a:gd name="T67" fmla="*/ 3017838 h 1902"/>
              <a:gd name="T68" fmla="*/ 8162925 w 5143"/>
              <a:gd name="T69" fmla="*/ 3017838 h 1902"/>
              <a:gd name="T70" fmla="*/ 8058150 w 5143"/>
              <a:gd name="T71" fmla="*/ 2900363 h 1902"/>
              <a:gd name="T72" fmla="*/ 7886700 w 5143"/>
              <a:gd name="T73" fmla="*/ 2709863 h 1902"/>
              <a:gd name="T74" fmla="*/ 7615238 w 5143"/>
              <a:gd name="T75" fmla="*/ 2443163 h 1902"/>
              <a:gd name="T76" fmla="*/ 7329488 w 5143"/>
              <a:gd name="T77" fmla="*/ 2195513 h 1902"/>
              <a:gd name="T78" fmla="*/ 7000875 w 5143"/>
              <a:gd name="T79" fmla="*/ 1938338 h 1902"/>
              <a:gd name="T80" fmla="*/ 6643688 w 5143"/>
              <a:gd name="T81" fmla="*/ 1700213 h 1902"/>
              <a:gd name="T82" fmla="*/ 6286500 w 5143"/>
              <a:gd name="T83" fmla="*/ 1490663 h 1902"/>
              <a:gd name="T84" fmla="*/ 5886450 w 5143"/>
              <a:gd name="T85" fmla="*/ 1271588 h 1902"/>
              <a:gd name="T86" fmla="*/ 5543550 w 5143"/>
              <a:gd name="T87" fmla="*/ 1114425 h 1902"/>
              <a:gd name="T88" fmla="*/ 5129213 w 5143"/>
              <a:gd name="T89" fmla="*/ 933450 h 1902"/>
              <a:gd name="T90" fmla="*/ 4705350 w 5143"/>
              <a:gd name="T91" fmla="*/ 776288 h 1902"/>
              <a:gd name="T92" fmla="*/ 4314825 w 5143"/>
              <a:gd name="T93" fmla="*/ 642938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538163 h 2325"/>
              <a:gd name="T4" fmla="*/ 885825 w 5760"/>
              <a:gd name="T5" fmla="*/ 566738 h 2325"/>
              <a:gd name="T6" fmla="*/ 1281113 w 5760"/>
              <a:gd name="T7" fmla="*/ 595313 h 2325"/>
              <a:gd name="T8" fmla="*/ 1676400 w 5760"/>
              <a:gd name="T9" fmla="*/ 633413 h 2325"/>
              <a:gd name="T10" fmla="*/ 2019300 w 5760"/>
              <a:gd name="T11" fmla="*/ 676275 h 2325"/>
              <a:gd name="T12" fmla="*/ 2443163 w 5760"/>
              <a:gd name="T13" fmla="*/ 738188 h 2325"/>
              <a:gd name="T14" fmla="*/ 2843213 w 5760"/>
              <a:gd name="T15" fmla="*/ 809625 h 2325"/>
              <a:gd name="T16" fmla="*/ 3295650 w 5760"/>
              <a:gd name="T17" fmla="*/ 904875 h 2325"/>
              <a:gd name="T18" fmla="*/ 3705225 w 5760"/>
              <a:gd name="T19" fmla="*/ 1000125 h 2325"/>
              <a:gd name="T20" fmla="*/ 4038600 w 5760"/>
              <a:gd name="T21" fmla="*/ 1090613 h 2325"/>
              <a:gd name="T22" fmla="*/ 4405313 w 5760"/>
              <a:gd name="T23" fmla="*/ 1204913 h 2325"/>
              <a:gd name="T24" fmla="*/ 4767263 w 5760"/>
              <a:gd name="T25" fmla="*/ 1328738 h 2325"/>
              <a:gd name="T26" fmla="*/ 5129213 w 5760"/>
              <a:gd name="T27" fmla="*/ 1466850 h 2325"/>
              <a:gd name="T28" fmla="*/ 5457825 w 5760"/>
              <a:gd name="T29" fmla="*/ 1595438 h 2325"/>
              <a:gd name="T30" fmla="*/ 5815013 w 5760"/>
              <a:gd name="T31" fmla="*/ 1762125 h 2325"/>
              <a:gd name="T32" fmla="*/ 6196013 w 5760"/>
              <a:gd name="T33" fmla="*/ 1957388 h 2325"/>
              <a:gd name="T34" fmla="*/ 6586538 w 5760"/>
              <a:gd name="T35" fmla="*/ 2181225 h 2325"/>
              <a:gd name="T36" fmla="*/ 6910388 w 5760"/>
              <a:gd name="T37" fmla="*/ 2390775 h 2325"/>
              <a:gd name="T38" fmla="*/ 7129463 w 5760"/>
              <a:gd name="T39" fmla="*/ 2543175 h 2325"/>
              <a:gd name="T40" fmla="*/ 7410450 w 5760"/>
              <a:gd name="T41" fmla="*/ 2762250 h 2325"/>
              <a:gd name="T42" fmla="*/ 7658100 w 5760"/>
              <a:gd name="T43" fmla="*/ 2976563 h 2325"/>
              <a:gd name="T44" fmla="*/ 7886700 w 5760"/>
              <a:gd name="T45" fmla="*/ 3200400 h 2325"/>
              <a:gd name="T46" fmla="*/ 8096250 w 5760"/>
              <a:gd name="T47" fmla="*/ 3419475 h 2325"/>
              <a:gd name="T48" fmla="*/ 8315325 w 5760"/>
              <a:gd name="T49" fmla="*/ 3689350 h 2325"/>
              <a:gd name="T50" fmla="*/ 9142413 w 5760"/>
              <a:gd name="T51" fmla="*/ 3689350 h 2325"/>
              <a:gd name="T52" fmla="*/ 9142413 w 5760"/>
              <a:gd name="T53" fmla="*/ 1976438 h 2325"/>
              <a:gd name="T54" fmla="*/ 8858250 w 5760"/>
              <a:gd name="T55" fmla="*/ 1776413 h 2325"/>
              <a:gd name="T56" fmla="*/ 8572500 w 5760"/>
              <a:gd name="T57" fmla="*/ 1619250 h 2325"/>
              <a:gd name="T58" fmla="*/ 8262938 w 5760"/>
              <a:gd name="T59" fmla="*/ 1457325 h 2325"/>
              <a:gd name="T60" fmla="*/ 7986713 w 5760"/>
              <a:gd name="T61" fmla="*/ 1328738 h 2325"/>
              <a:gd name="T62" fmla="*/ 7724775 w 5760"/>
              <a:gd name="T63" fmla="*/ 1223963 h 2325"/>
              <a:gd name="T64" fmla="*/ 7477125 w 5760"/>
              <a:gd name="T65" fmla="*/ 1128713 h 2325"/>
              <a:gd name="T66" fmla="*/ 7215188 w 5760"/>
              <a:gd name="T67" fmla="*/ 1033463 h 2325"/>
              <a:gd name="T68" fmla="*/ 6962775 w 5760"/>
              <a:gd name="T69" fmla="*/ 952500 h 2325"/>
              <a:gd name="T70" fmla="*/ 6743700 w 5760"/>
              <a:gd name="T71" fmla="*/ 876300 h 2325"/>
              <a:gd name="T72" fmla="*/ 6338888 w 5760"/>
              <a:gd name="T73" fmla="*/ 766763 h 2325"/>
              <a:gd name="T74" fmla="*/ 5995988 w 5760"/>
              <a:gd name="T75" fmla="*/ 671513 h 2325"/>
              <a:gd name="T76" fmla="*/ 5657850 w 5760"/>
              <a:gd name="T77" fmla="*/ 595313 h 2325"/>
              <a:gd name="T78" fmla="*/ 5210175 w 5760"/>
              <a:gd name="T79" fmla="*/ 495300 h 2325"/>
              <a:gd name="T80" fmla="*/ 4767263 w 5760"/>
              <a:gd name="T81" fmla="*/ 414338 h 2325"/>
              <a:gd name="T82" fmla="*/ 4338638 w 5760"/>
              <a:gd name="T83" fmla="*/ 338138 h 2325"/>
              <a:gd name="T84" fmla="*/ 3890963 w 5760"/>
              <a:gd name="T85" fmla="*/ 271463 h 2325"/>
              <a:gd name="T86" fmla="*/ 3509963 w 5760"/>
              <a:gd name="T87" fmla="*/ 219075 h 2325"/>
              <a:gd name="T88" fmla="*/ 3133725 w 5760"/>
              <a:gd name="T89" fmla="*/ 171450 h 2325"/>
              <a:gd name="T90" fmla="*/ 2643188 w 5760"/>
              <a:gd name="T91" fmla="*/ 128588 h 2325"/>
              <a:gd name="T92" fmla="*/ 2281238 w 5760"/>
              <a:gd name="T93" fmla="*/ 95250 h 2325"/>
              <a:gd name="T94" fmla="*/ 1785938 w 5760"/>
              <a:gd name="T95" fmla="*/ 57150 h 2325"/>
              <a:gd name="T96" fmla="*/ 1314450 w 5760"/>
              <a:gd name="T97" fmla="*/ 33338 h 2325"/>
              <a:gd name="T98" fmla="*/ 885825 w 5760"/>
              <a:gd name="T99" fmla="*/ 19050 h 2325"/>
              <a:gd name="T100" fmla="*/ 447675 w 5760"/>
              <a:gd name="T101" fmla="*/ 4763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557213 h 1573"/>
              <a:gd name="T4" fmla="*/ 447675 w 5760"/>
              <a:gd name="T5" fmla="*/ 566738 h 1573"/>
              <a:gd name="T6" fmla="*/ 995363 w 5760"/>
              <a:gd name="T7" fmla="*/ 576263 h 1573"/>
              <a:gd name="T8" fmla="*/ 1524000 w 5760"/>
              <a:gd name="T9" fmla="*/ 595313 h 1573"/>
              <a:gd name="T10" fmla="*/ 1933575 w 5760"/>
              <a:gd name="T11" fmla="*/ 623888 h 1573"/>
              <a:gd name="T12" fmla="*/ 2333625 w 5760"/>
              <a:gd name="T13" fmla="*/ 652463 h 1573"/>
              <a:gd name="T14" fmla="*/ 2771775 w 5760"/>
              <a:gd name="T15" fmla="*/ 690563 h 1573"/>
              <a:gd name="T16" fmla="*/ 3209925 w 5760"/>
              <a:gd name="T17" fmla="*/ 733425 h 1573"/>
              <a:gd name="T18" fmla="*/ 3714750 w 5760"/>
              <a:gd name="T19" fmla="*/ 800100 h 1573"/>
              <a:gd name="T20" fmla="*/ 4229100 w 5760"/>
              <a:gd name="T21" fmla="*/ 871538 h 1573"/>
              <a:gd name="T22" fmla="*/ 4686300 w 5760"/>
              <a:gd name="T23" fmla="*/ 947738 h 1573"/>
              <a:gd name="T24" fmla="*/ 5119688 w 5760"/>
              <a:gd name="T25" fmla="*/ 1028700 h 1573"/>
              <a:gd name="T26" fmla="*/ 5576888 w 5760"/>
              <a:gd name="T27" fmla="*/ 1123950 h 1573"/>
              <a:gd name="T28" fmla="*/ 5862638 w 5760"/>
              <a:gd name="T29" fmla="*/ 1190625 h 1573"/>
              <a:gd name="T30" fmla="*/ 6248400 w 5760"/>
              <a:gd name="T31" fmla="*/ 1285875 h 1573"/>
              <a:gd name="T32" fmla="*/ 6500813 w 5760"/>
              <a:gd name="T33" fmla="*/ 1357313 h 1573"/>
              <a:gd name="T34" fmla="*/ 6796088 w 5760"/>
              <a:gd name="T35" fmla="*/ 1443038 h 1573"/>
              <a:gd name="T36" fmla="*/ 7148513 w 5760"/>
              <a:gd name="T37" fmla="*/ 1557338 h 1573"/>
              <a:gd name="T38" fmla="*/ 7467600 w 5760"/>
              <a:gd name="T39" fmla="*/ 1671638 h 1573"/>
              <a:gd name="T40" fmla="*/ 7796213 w 5760"/>
              <a:gd name="T41" fmla="*/ 1795463 h 1573"/>
              <a:gd name="T42" fmla="*/ 8053388 w 5760"/>
              <a:gd name="T43" fmla="*/ 1900238 h 1573"/>
              <a:gd name="T44" fmla="*/ 8343900 w 5760"/>
              <a:gd name="T45" fmla="*/ 2033588 h 1573"/>
              <a:gd name="T46" fmla="*/ 8691563 w 5760"/>
              <a:gd name="T47" fmla="*/ 2224088 h 1573"/>
              <a:gd name="T48" fmla="*/ 8934450 w 5760"/>
              <a:gd name="T49" fmla="*/ 2352675 h 1573"/>
              <a:gd name="T50" fmla="*/ 9142413 w 5760"/>
              <a:gd name="T51" fmla="*/ 2495550 h 1573"/>
              <a:gd name="T52" fmla="*/ 9142413 w 5760"/>
              <a:gd name="T53" fmla="*/ 1004888 h 1573"/>
              <a:gd name="T54" fmla="*/ 8720138 w 5760"/>
              <a:gd name="T55" fmla="*/ 904875 h 1573"/>
              <a:gd name="T56" fmla="*/ 8277225 w 5760"/>
              <a:gd name="T57" fmla="*/ 795338 h 1573"/>
              <a:gd name="T58" fmla="*/ 7858125 w 5760"/>
              <a:gd name="T59" fmla="*/ 704850 h 1573"/>
              <a:gd name="T60" fmla="*/ 7462838 w 5760"/>
              <a:gd name="T61" fmla="*/ 628650 h 1573"/>
              <a:gd name="T62" fmla="*/ 7024688 w 5760"/>
              <a:gd name="T63" fmla="*/ 552450 h 1573"/>
              <a:gd name="T64" fmla="*/ 6524625 w 5760"/>
              <a:gd name="T65" fmla="*/ 466725 h 1573"/>
              <a:gd name="T66" fmla="*/ 6053138 w 5760"/>
              <a:gd name="T67" fmla="*/ 400050 h 1573"/>
              <a:gd name="T68" fmla="*/ 5634038 w 5760"/>
              <a:gd name="T69" fmla="*/ 338138 h 1573"/>
              <a:gd name="T70" fmla="*/ 5176838 w 5760"/>
              <a:gd name="T71" fmla="*/ 290513 h 1573"/>
              <a:gd name="T72" fmla="*/ 4786313 w 5760"/>
              <a:gd name="T73" fmla="*/ 242888 h 1573"/>
              <a:gd name="T74" fmla="*/ 4376738 w 5760"/>
              <a:gd name="T75" fmla="*/ 204788 h 1573"/>
              <a:gd name="T76" fmla="*/ 4000500 w 5760"/>
              <a:gd name="T77" fmla="*/ 166688 h 1573"/>
              <a:gd name="T78" fmla="*/ 3652838 w 5760"/>
              <a:gd name="T79" fmla="*/ 138113 h 1573"/>
              <a:gd name="T80" fmla="*/ 3195638 w 5760"/>
              <a:gd name="T81" fmla="*/ 104775 h 1573"/>
              <a:gd name="T82" fmla="*/ 2747963 w 5760"/>
              <a:gd name="T83" fmla="*/ 76200 h 1573"/>
              <a:gd name="T84" fmla="*/ 2419350 w 5760"/>
              <a:gd name="T85" fmla="*/ 61913 h 1573"/>
              <a:gd name="T86" fmla="*/ 2000250 w 5760"/>
              <a:gd name="T87" fmla="*/ 42863 h 1573"/>
              <a:gd name="T88" fmla="*/ 1533525 w 5760"/>
              <a:gd name="T89" fmla="*/ 23813 h 1573"/>
              <a:gd name="T90" fmla="*/ 1133475 w 5760"/>
              <a:gd name="T91" fmla="*/ 19050 h 1573"/>
              <a:gd name="T92" fmla="*/ 809625 w 5760"/>
              <a:gd name="T93" fmla="*/ 9525 h 1573"/>
              <a:gd name="T94" fmla="*/ 38576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538163 h 970"/>
              <a:gd name="T4" fmla="*/ 504825 w 5760"/>
              <a:gd name="T5" fmla="*/ 542925 h 970"/>
              <a:gd name="T6" fmla="*/ 938213 w 5760"/>
              <a:gd name="T7" fmla="*/ 552450 h 970"/>
              <a:gd name="T8" fmla="*/ 1343025 w 5760"/>
              <a:gd name="T9" fmla="*/ 561975 h 970"/>
              <a:gd name="T10" fmla="*/ 1704975 w 5760"/>
              <a:gd name="T11" fmla="*/ 571500 h 970"/>
              <a:gd name="T12" fmla="*/ 2085975 w 5760"/>
              <a:gd name="T13" fmla="*/ 581025 h 970"/>
              <a:gd name="T14" fmla="*/ 2538413 w 5760"/>
              <a:gd name="T15" fmla="*/ 604838 h 970"/>
              <a:gd name="T16" fmla="*/ 3033713 w 5760"/>
              <a:gd name="T17" fmla="*/ 633413 h 970"/>
              <a:gd name="T18" fmla="*/ 3557588 w 5760"/>
              <a:gd name="T19" fmla="*/ 666750 h 970"/>
              <a:gd name="T20" fmla="*/ 4157663 w 5760"/>
              <a:gd name="T21" fmla="*/ 719138 h 970"/>
              <a:gd name="T22" fmla="*/ 4586288 w 5760"/>
              <a:gd name="T23" fmla="*/ 757238 h 970"/>
              <a:gd name="T24" fmla="*/ 5043488 w 5760"/>
              <a:gd name="T25" fmla="*/ 804863 h 970"/>
              <a:gd name="T26" fmla="*/ 5553075 w 5760"/>
              <a:gd name="T27" fmla="*/ 862013 h 970"/>
              <a:gd name="T28" fmla="*/ 6053138 w 5760"/>
              <a:gd name="T29" fmla="*/ 928688 h 970"/>
              <a:gd name="T30" fmla="*/ 6419850 w 5760"/>
              <a:gd name="T31" fmla="*/ 981075 h 970"/>
              <a:gd name="T32" fmla="*/ 6929438 w 5760"/>
              <a:gd name="T33" fmla="*/ 1062038 h 970"/>
              <a:gd name="T34" fmla="*/ 7434263 w 5760"/>
              <a:gd name="T35" fmla="*/ 1152525 h 970"/>
              <a:gd name="T36" fmla="*/ 7905750 w 5760"/>
              <a:gd name="T37" fmla="*/ 1247775 h 970"/>
              <a:gd name="T38" fmla="*/ 8362950 w 5760"/>
              <a:gd name="T39" fmla="*/ 1343025 h 970"/>
              <a:gd name="T40" fmla="*/ 8963025 w 5760"/>
              <a:gd name="T41" fmla="*/ 1495425 h 970"/>
              <a:gd name="T42" fmla="*/ 9142413 w 5760"/>
              <a:gd name="T43" fmla="*/ 1538288 h 970"/>
              <a:gd name="T44" fmla="*/ 9142413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1195388 h 1060"/>
              <a:gd name="T2" fmla="*/ 0 w 5760"/>
              <a:gd name="T3" fmla="*/ 1681163 h 1060"/>
              <a:gd name="T4" fmla="*/ 9142413 w 5760"/>
              <a:gd name="T5" fmla="*/ 1681163 h 1060"/>
              <a:gd name="T6" fmla="*/ 9142413 w 5760"/>
              <a:gd name="T7" fmla="*/ 0 h 1060"/>
              <a:gd name="T8" fmla="*/ 8620125 w 5760"/>
              <a:gd name="T9" fmla="*/ 0 h 1060"/>
              <a:gd name="T10" fmla="*/ 8410575 w 5760"/>
              <a:gd name="T11" fmla="*/ 133350 h 1060"/>
              <a:gd name="T12" fmla="*/ 8153400 w 5760"/>
              <a:gd name="T13" fmla="*/ 252413 h 1060"/>
              <a:gd name="T14" fmla="*/ 7886700 w 5760"/>
              <a:gd name="T15" fmla="*/ 352425 h 1060"/>
              <a:gd name="T16" fmla="*/ 7639050 w 5760"/>
              <a:gd name="T17" fmla="*/ 423863 h 1060"/>
              <a:gd name="T18" fmla="*/ 7343775 w 5760"/>
              <a:gd name="T19" fmla="*/ 514350 h 1060"/>
              <a:gd name="T20" fmla="*/ 7048500 w 5760"/>
              <a:gd name="T21" fmla="*/ 581025 h 1060"/>
              <a:gd name="T22" fmla="*/ 6715125 w 5760"/>
              <a:gd name="T23" fmla="*/ 657225 h 1060"/>
              <a:gd name="T24" fmla="*/ 6253163 w 5760"/>
              <a:gd name="T25" fmla="*/ 742950 h 1060"/>
              <a:gd name="T26" fmla="*/ 5891213 w 5760"/>
              <a:gd name="T27" fmla="*/ 800100 h 1060"/>
              <a:gd name="T28" fmla="*/ 5462588 w 5760"/>
              <a:gd name="T29" fmla="*/ 862013 h 1060"/>
              <a:gd name="T30" fmla="*/ 5062538 w 5760"/>
              <a:gd name="T31" fmla="*/ 919163 h 1060"/>
              <a:gd name="T32" fmla="*/ 4643438 w 5760"/>
              <a:gd name="T33" fmla="*/ 962026 h 1060"/>
              <a:gd name="T34" fmla="*/ 4252913 w 5760"/>
              <a:gd name="T35" fmla="*/ 1004888 h 1060"/>
              <a:gd name="T36" fmla="*/ 3838575 w 5760"/>
              <a:gd name="T37" fmla="*/ 1038226 h 1060"/>
              <a:gd name="T38" fmla="*/ 3400425 w 5760"/>
              <a:gd name="T39" fmla="*/ 1071563 h 1060"/>
              <a:gd name="T40" fmla="*/ 3009900 w 5760"/>
              <a:gd name="T41" fmla="*/ 1100138 h 1060"/>
              <a:gd name="T42" fmla="*/ 2614613 w 5760"/>
              <a:gd name="T43" fmla="*/ 1123951 h 1060"/>
              <a:gd name="T44" fmla="*/ 2228850 w 5760"/>
              <a:gd name="T45" fmla="*/ 1143001 h 1060"/>
              <a:gd name="T46" fmla="*/ 1857375 w 5760"/>
              <a:gd name="T47" fmla="*/ 1162051 h 1060"/>
              <a:gd name="T48" fmla="*/ 1438275 w 5760"/>
              <a:gd name="T49" fmla="*/ 1171576 h 1060"/>
              <a:gd name="T50" fmla="*/ 847725 w 5760"/>
              <a:gd name="T51" fmla="*/ 1185863 h 1060"/>
              <a:gd name="T52" fmla="*/ 319088 w 5760"/>
              <a:gd name="T53" fmla="*/ 1195388 h 1060"/>
              <a:gd name="T54" fmla="*/ 0 w 5760"/>
              <a:gd name="T55" fmla="*/ 1195388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581025 h 673"/>
              <a:gd name="T2" fmla="*/ 0 w 5284"/>
              <a:gd name="T3" fmla="*/ 1066800 h 673"/>
              <a:gd name="T4" fmla="*/ 481013 w 5284"/>
              <a:gd name="T5" fmla="*/ 1066800 h 673"/>
              <a:gd name="T6" fmla="*/ 1147763 w 5284"/>
              <a:gd name="T7" fmla="*/ 1052513 h 673"/>
              <a:gd name="T8" fmla="*/ 1619250 w 5284"/>
              <a:gd name="T9" fmla="*/ 1038225 h 673"/>
              <a:gd name="T10" fmla="*/ 2066925 w 5284"/>
              <a:gd name="T11" fmla="*/ 1019175 h 673"/>
              <a:gd name="T12" fmla="*/ 2466975 w 5284"/>
              <a:gd name="T13" fmla="*/ 1000125 h 673"/>
              <a:gd name="T14" fmla="*/ 2824163 w 5284"/>
              <a:gd name="T15" fmla="*/ 976313 h 673"/>
              <a:gd name="T16" fmla="*/ 3114675 w 5284"/>
              <a:gd name="T17" fmla="*/ 962025 h 673"/>
              <a:gd name="T18" fmla="*/ 3481388 w 5284"/>
              <a:gd name="T19" fmla="*/ 933450 h 673"/>
              <a:gd name="T20" fmla="*/ 3886200 w 5284"/>
              <a:gd name="T21" fmla="*/ 904875 h 673"/>
              <a:gd name="T22" fmla="*/ 4286250 w 5284"/>
              <a:gd name="T23" fmla="*/ 866775 h 673"/>
              <a:gd name="T24" fmla="*/ 4610100 w 5284"/>
              <a:gd name="T25" fmla="*/ 838200 h 673"/>
              <a:gd name="T26" fmla="*/ 4981575 w 5284"/>
              <a:gd name="T27" fmla="*/ 790575 h 673"/>
              <a:gd name="T28" fmla="*/ 5276850 w 5284"/>
              <a:gd name="T29" fmla="*/ 752475 h 673"/>
              <a:gd name="T30" fmla="*/ 5610225 w 5284"/>
              <a:gd name="T31" fmla="*/ 709613 h 673"/>
              <a:gd name="T32" fmla="*/ 5929313 w 5284"/>
              <a:gd name="T33" fmla="*/ 666750 h 673"/>
              <a:gd name="T34" fmla="*/ 6243638 w 5284"/>
              <a:gd name="T35" fmla="*/ 609600 h 673"/>
              <a:gd name="T36" fmla="*/ 6534150 w 5284"/>
              <a:gd name="T37" fmla="*/ 557213 h 673"/>
              <a:gd name="T38" fmla="*/ 6772275 w 5284"/>
              <a:gd name="T39" fmla="*/ 504825 h 673"/>
              <a:gd name="T40" fmla="*/ 7058025 w 5284"/>
              <a:gd name="T41" fmla="*/ 442913 h 673"/>
              <a:gd name="T42" fmla="*/ 7334250 w 5284"/>
              <a:gd name="T43" fmla="*/ 376238 h 673"/>
              <a:gd name="T44" fmla="*/ 7586663 w 5284"/>
              <a:gd name="T45" fmla="*/ 304800 h 673"/>
              <a:gd name="T46" fmla="*/ 7810500 w 5284"/>
              <a:gd name="T47" fmla="*/ 233363 h 673"/>
              <a:gd name="T48" fmla="*/ 8072438 w 5284"/>
              <a:gd name="T49" fmla="*/ 142875 h 673"/>
              <a:gd name="T50" fmla="*/ 8243888 w 5284"/>
              <a:gd name="T51" fmla="*/ 66675 h 673"/>
              <a:gd name="T52" fmla="*/ 8386763 w 5284"/>
              <a:gd name="T53" fmla="*/ 0 h 673"/>
              <a:gd name="T54" fmla="*/ 5081588 w 5284"/>
              <a:gd name="T55" fmla="*/ 0 h 673"/>
              <a:gd name="T56" fmla="*/ 4733925 w 5284"/>
              <a:gd name="T57" fmla="*/ 90488 h 673"/>
              <a:gd name="T58" fmla="*/ 4405313 w 5284"/>
              <a:gd name="T59" fmla="*/ 171450 h 673"/>
              <a:gd name="T60" fmla="*/ 4067175 w 5284"/>
              <a:gd name="T61" fmla="*/ 238125 h 673"/>
              <a:gd name="T62" fmla="*/ 3805238 w 5284"/>
              <a:gd name="T63" fmla="*/ 290513 h 673"/>
              <a:gd name="T64" fmla="*/ 3500438 w 5284"/>
              <a:gd name="T65" fmla="*/ 338138 h 673"/>
              <a:gd name="T66" fmla="*/ 3176588 w 5284"/>
              <a:gd name="T67" fmla="*/ 385763 h 673"/>
              <a:gd name="T68" fmla="*/ 2819400 w 5284"/>
              <a:gd name="T69" fmla="*/ 433388 h 673"/>
              <a:gd name="T70" fmla="*/ 2438400 w 5284"/>
              <a:gd name="T71" fmla="*/ 471488 h 673"/>
              <a:gd name="T72" fmla="*/ 2133600 w 5284"/>
              <a:gd name="T73" fmla="*/ 495300 h 673"/>
              <a:gd name="T74" fmla="*/ 1800225 w 5284"/>
              <a:gd name="T75" fmla="*/ 523875 h 673"/>
              <a:gd name="T76" fmla="*/ 1462088 w 5284"/>
              <a:gd name="T77" fmla="*/ 542925 h 673"/>
              <a:gd name="T78" fmla="*/ 1104900 w 5284"/>
              <a:gd name="T79" fmla="*/ 561975 h 673"/>
              <a:gd name="T80" fmla="*/ 795338 w 5284"/>
              <a:gd name="T81" fmla="*/ 571500 h 673"/>
              <a:gd name="T82" fmla="*/ 442913 w 5284"/>
              <a:gd name="T83" fmla="*/ 581025 h 673"/>
              <a:gd name="T84" fmla="*/ 157163 w 5284"/>
              <a:gd name="T85" fmla="*/ 585788 h 673"/>
              <a:gd name="T86" fmla="*/ 0 w 5284"/>
              <a:gd name="T87" fmla="*/ 581025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452438 h 286"/>
              <a:gd name="T4" fmla="*/ 304800 w 2884"/>
              <a:gd name="T5" fmla="*/ 452438 h 286"/>
              <a:gd name="T6" fmla="*/ 609600 w 2884"/>
              <a:gd name="T7" fmla="*/ 447676 h 286"/>
              <a:gd name="T8" fmla="*/ 919163 w 2884"/>
              <a:gd name="T9" fmla="*/ 438151 h 286"/>
              <a:gd name="T10" fmla="*/ 1252538 w 2884"/>
              <a:gd name="T11" fmla="*/ 423863 h 286"/>
              <a:gd name="T12" fmla="*/ 1585913 w 2884"/>
              <a:gd name="T13" fmla="*/ 409576 h 286"/>
              <a:gd name="T14" fmla="*/ 1843088 w 2884"/>
              <a:gd name="T15" fmla="*/ 390526 h 286"/>
              <a:gd name="T16" fmla="*/ 2066925 w 2884"/>
              <a:gd name="T17" fmla="*/ 371476 h 286"/>
              <a:gd name="T18" fmla="*/ 2314575 w 2884"/>
              <a:gd name="T19" fmla="*/ 352426 h 286"/>
              <a:gd name="T20" fmla="*/ 2643188 w 2884"/>
              <a:gd name="T21" fmla="*/ 319088 h 286"/>
              <a:gd name="T22" fmla="*/ 3162300 w 2884"/>
              <a:gd name="T23" fmla="*/ 252413 h 286"/>
              <a:gd name="T24" fmla="*/ 3652838 w 2884"/>
              <a:gd name="T25" fmla="*/ 185738 h 286"/>
              <a:gd name="T26" fmla="*/ 4133850 w 2884"/>
              <a:gd name="T27" fmla="*/ 95250 h 286"/>
              <a:gd name="T28" fmla="*/ 4576763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2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96153-2EA7-4802-8980-C131B6E799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44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04F96-27F5-460B-8928-4640D5AE62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5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08D7C7-5B95-4C26-8B06-CCDDB4202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9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A0846-88A7-4225-844F-1BCD48583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B8F9B-B193-4C90-8D16-D81CA0F95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5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F9241-38CD-4611-B10E-74BF84802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4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EBAE5-FFE4-40C6-AFAA-DC5A11291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3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89421-B1A2-419F-86CF-F7AD58CF7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34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E9EC5-A1E2-4E6E-A41C-5015D8A3F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1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3CE34-CA52-48EB-BBCB-0FE83EBBC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144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937D1D-9D6F-4D7A-AA39-2CC2E238D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5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366963 h 1492"/>
              <a:gd name="T2" fmla="*/ 0 w 3625"/>
              <a:gd name="T3" fmla="*/ 0 h 1492"/>
              <a:gd name="T4" fmla="*/ 271463 w 3625"/>
              <a:gd name="T5" fmla="*/ 4763 h 1492"/>
              <a:gd name="T6" fmla="*/ 563563 w 3625"/>
              <a:gd name="T7" fmla="*/ 14288 h 1492"/>
              <a:gd name="T8" fmla="*/ 792163 w 3625"/>
              <a:gd name="T9" fmla="*/ 33338 h 1492"/>
              <a:gd name="T10" fmla="*/ 1031875 w 3625"/>
              <a:gd name="T11" fmla="*/ 57150 h 1492"/>
              <a:gd name="T12" fmla="*/ 1284288 w 3625"/>
              <a:gd name="T13" fmla="*/ 85725 h 1492"/>
              <a:gd name="T14" fmla="*/ 1519238 w 3625"/>
              <a:gd name="T15" fmla="*/ 123825 h 1492"/>
              <a:gd name="T16" fmla="*/ 1776413 w 3625"/>
              <a:gd name="T17" fmla="*/ 166688 h 1492"/>
              <a:gd name="T18" fmla="*/ 2001838 w 3625"/>
              <a:gd name="T19" fmla="*/ 211138 h 1492"/>
              <a:gd name="T20" fmla="*/ 2287588 w 3625"/>
              <a:gd name="T21" fmla="*/ 277813 h 1492"/>
              <a:gd name="T22" fmla="*/ 2536825 w 3625"/>
              <a:gd name="T23" fmla="*/ 344488 h 1492"/>
              <a:gd name="T24" fmla="*/ 2798763 w 3625"/>
              <a:gd name="T25" fmla="*/ 427038 h 1492"/>
              <a:gd name="T26" fmla="*/ 2995613 w 3625"/>
              <a:gd name="T27" fmla="*/ 488950 h 1492"/>
              <a:gd name="T28" fmla="*/ 3309938 w 3625"/>
              <a:gd name="T29" fmla="*/ 609600 h 1492"/>
              <a:gd name="T30" fmla="*/ 3540125 w 3625"/>
              <a:gd name="T31" fmla="*/ 704850 h 1492"/>
              <a:gd name="T32" fmla="*/ 3898900 w 3625"/>
              <a:gd name="T33" fmla="*/ 868363 h 1492"/>
              <a:gd name="T34" fmla="*/ 4232275 w 3625"/>
              <a:gd name="T35" fmla="*/ 1050925 h 1492"/>
              <a:gd name="T36" fmla="*/ 4538663 w 3625"/>
              <a:gd name="T37" fmla="*/ 1247775 h 1492"/>
              <a:gd name="T38" fmla="*/ 4835525 w 3625"/>
              <a:gd name="T39" fmla="*/ 1460500 h 1492"/>
              <a:gd name="T40" fmla="*/ 5068888 w 3625"/>
              <a:gd name="T41" fmla="*/ 1647825 h 1492"/>
              <a:gd name="T42" fmla="*/ 5289550 w 3625"/>
              <a:gd name="T43" fmla="*/ 1854200 h 1492"/>
              <a:gd name="T44" fmla="*/ 5461000 w 3625"/>
              <a:gd name="T45" fmla="*/ 2032000 h 1492"/>
              <a:gd name="T46" fmla="*/ 5594350 w 3625"/>
              <a:gd name="T47" fmla="*/ 2190750 h 1492"/>
              <a:gd name="T48" fmla="*/ 5753100 w 3625"/>
              <a:gd name="T49" fmla="*/ 2366963 h 1492"/>
              <a:gd name="T50" fmla="*/ 5727700 w 3625"/>
              <a:gd name="T51" fmla="*/ 2366963 h 1492"/>
              <a:gd name="T52" fmla="*/ 0 w 3625"/>
              <a:gd name="T53" fmla="*/ 2366963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4314825 w 5143"/>
              <a:gd name="T1" fmla="*/ 642938 h 1902"/>
              <a:gd name="T2" fmla="*/ 3914775 w 5143"/>
              <a:gd name="T3" fmla="*/ 528638 h 1902"/>
              <a:gd name="T4" fmla="*/ 3495675 w 5143"/>
              <a:gd name="T5" fmla="*/ 414338 h 1902"/>
              <a:gd name="T6" fmla="*/ 3062288 w 5143"/>
              <a:gd name="T7" fmla="*/ 314325 h 1902"/>
              <a:gd name="T8" fmla="*/ 2690813 w 5143"/>
              <a:gd name="T9" fmla="*/ 242888 h 1902"/>
              <a:gd name="T10" fmla="*/ 2276475 w 5143"/>
              <a:gd name="T11" fmla="*/ 176213 h 1902"/>
              <a:gd name="T12" fmla="*/ 1885950 w 5143"/>
              <a:gd name="T13" fmla="*/ 119063 h 1902"/>
              <a:gd name="T14" fmla="*/ 1519238 w 5143"/>
              <a:gd name="T15" fmla="*/ 76200 h 1902"/>
              <a:gd name="T16" fmla="*/ 1185863 w 5143"/>
              <a:gd name="T17" fmla="*/ 47625 h 1902"/>
              <a:gd name="T18" fmla="*/ 795338 w 5143"/>
              <a:gd name="T19" fmla="*/ 23813 h 1902"/>
              <a:gd name="T20" fmla="*/ 390525 w 5143"/>
              <a:gd name="T21" fmla="*/ 4763 h 1902"/>
              <a:gd name="T22" fmla="*/ 0 w 5143"/>
              <a:gd name="T23" fmla="*/ 0 h 1902"/>
              <a:gd name="T24" fmla="*/ 0 w 5143"/>
              <a:gd name="T25" fmla="*/ 436563 h 1902"/>
              <a:gd name="T26" fmla="*/ 0 w 5143"/>
              <a:gd name="T27" fmla="*/ 547688 h 1902"/>
              <a:gd name="T28" fmla="*/ 0 w 5143"/>
              <a:gd name="T29" fmla="*/ 436563 h 1902"/>
              <a:gd name="T30" fmla="*/ 0 w 5143"/>
              <a:gd name="T31" fmla="*/ 542925 h 1902"/>
              <a:gd name="T32" fmla="*/ 538163 w 5143"/>
              <a:gd name="T33" fmla="*/ 557213 h 1902"/>
              <a:gd name="T34" fmla="*/ 962025 w 5143"/>
              <a:gd name="T35" fmla="*/ 590550 h 1902"/>
              <a:gd name="T36" fmla="*/ 1352550 w 5143"/>
              <a:gd name="T37" fmla="*/ 633413 h 1902"/>
              <a:gd name="T38" fmla="*/ 1695450 w 5143"/>
              <a:gd name="T39" fmla="*/ 690563 h 1902"/>
              <a:gd name="T40" fmla="*/ 2024063 w 5143"/>
              <a:gd name="T41" fmla="*/ 752475 h 1902"/>
              <a:gd name="T42" fmla="*/ 2452688 w 5143"/>
              <a:gd name="T43" fmla="*/ 857250 h 1902"/>
              <a:gd name="T44" fmla="*/ 2795588 w 5143"/>
              <a:gd name="T45" fmla="*/ 957263 h 1902"/>
              <a:gd name="T46" fmla="*/ 3128963 w 5143"/>
              <a:gd name="T47" fmla="*/ 1076325 h 1902"/>
              <a:gd name="T48" fmla="*/ 3438525 w 5143"/>
              <a:gd name="T49" fmla="*/ 1185863 h 1902"/>
              <a:gd name="T50" fmla="*/ 3805238 w 5143"/>
              <a:gd name="T51" fmla="*/ 1352550 h 1902"/>
              <a:gd name="T52" fmla="*/ 4148138 w 5143"/>
              <a:gd name="T53" fmla="*/ 1524000 h 1902"/>
              <a:gd name="T54" fmla="*/ 4495800 w 5143"/>
              <a:gd name="T55" fmla="*/ 1738313 h 1902"/>
              <a:gd name="T56" fmla="*/ 4781550 w 5143"/>
              <a:gd name="T57" fmla="*/ 1924050 h 1902"/>
              <a:gd name="T58" fmla="*/ 5057775 w 5143"/>
              <a:gd name="T59" fmla="*/ 2138363 h 1902"/>
              <a:gd name="T60" fmla="*/ 5319713 w 5143"/>
              <a:gd name="T61" fmla="*/ 2376488 h 1902"/>
              <a:gd name="T62" fmla="*/ 5524500 w 5143"/>
              <a:gd name="T63" fmla="*/ 2586038 h 1902"/>
              <a:gd name="T64" fmla="*/ 5734050 w 5143"/>
              <a:gd name="T65" fmla="*/ 2833688 h 1902"/>
              <a:gd name="T66" fmla="*/ 5872163 w 5143"/>
              <a:gd name="T67" fmla="*/ 3017838 h 1902"/>
              <a:gd name="T68" fmla="*/ 8162925 w 5143"/>
              <a:gd name="T69" fmla="*/ 3017838 h 1902"/>
              <a:gd name="T70" fmla="*/ 8058150 w 5143"/>
              <a:gd name="T71" fmla="*/ 2900363 h 1902"/>
              <a:gd name="T72" fmla="*/ 7886700 w 5143"/>
              <a:gd name="T73" fmla="*/ 2709863 h 1902"/>
              <a:gd name="T74" fmla="*/ 7615238 w 5143"/>
              <a:gd name="T75" fmla="*/ 2443163 h 1902"/>
              <a:gd name="T76" fmla="*/ 7329488 w 5143"/>
              <a:gd name="T77" fmla="*/ 2195513 h 1902"/>
              <a:gd name="T78" fmla="*/ 7000875 w 5143"/>
              <a:gd name="T79" fmla="*/ 1938338 h 1902"/>
              <a:gd name="T80" fmla="*/ 6643688 w 5143"/>
              <a:gd name="T81" fmla="*/ 1700213 h 1902"/>
              <a:gd name="T82" fmla="*/ 6286500 w 5143"/>
              <a:gd name="T83" fmla="*/ 1490663 h 1902"/>
              <a:gd name="T84" fmla="*/ 5886450 w 5143"/>
              <a:gd name="T85" fmla="*/ 1271588 h 1902"/>
              <a:gd name="T86" fmla="*/ 5543550 w 5143"/>
              <a:gd name="T87" fmla="*/ 1114425 h 1902"/>
              <a:gd name="T88" fmla="*/ 5129213 w 5143"/>
              <a:gd name="T89" fmla="*/ 933450 h 1902"/>
              <a:gd name="T90" fmla="*/ 4705350 w 5143"/>
              <a:gd name="T91" fmla="*/ 776288 h 1902"/>
              <a:gd name="T92" fmla="*/ 4314825 w 5143"/>
              <a:gd name="T93" fmla="*/ 642938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538163 h 2325"/>
              <a:gd name="T4" fmla="*/ 885825 w 5760"/>
              <a:gd name="T5" fmla="*/ 566738 h 2325"/>
              <a:gd name="T6" fmla="*/ 1281113 w 5760"/>
              <a:gd name="T7" fmla="*/ 595313 h 2325"/>
              <a:gd name="T8" fmla="*/ 1676400 w 5760"/>
              <a:gd name="T9" fmla="*/ 633413 h 2325"/>
              <a:gd name="T10" fmla="*/ 2019300 w 5760"/>
              <a:gd name="T11" fmla="*/ 676275 h 2325"/>
              <a:gd name="T12" fmla="*/ 2443163 w 5760"/>
              <a:gd name="T13" fmla="*/ 738188 h 2325"/>
              <a:gd name="T14" fmla="*/ 2843213 w 5760"/>
              <a:gd name="T15" fmla="*/ 809625 h 2325"/>
              <a:gd name="T16" fmla="*/ 3295650 w 5760"/>
              <a:gd name="T17" fmla="*/ 904875 h 2325"/>
              <a:gd name="T18" fmla="*/ 3705225 w 5760"/>
              <a:gd name="T19" fmla="*/ 1000125 h 2325"/>
              <a:gd name="T20" fmla="*/ 4038600 w 5760"/>
              <a:gd name="T21" fmla="*/ 1090613 h 2325"/>
              <a:gd name="T22" fmla="*/ 4405313 w 5760"/>
              <a:gd name="T23" fmla="*/ 1204913 h 2325"/>
              <a:gd name="T24" fmla="*/ 4767263 w 5760"/>
              <a:gd name="T25" fmla="*/ 1328738 h 2325"/>
              <a:gd name="T26" fmla="*/ 5129213 w 5760"/>
              <a:gd name="T27" fmla="*/ 1466850 h 2325"/>
              <a:gd name="T28" fmla="*/ 5457825 w 5760"/>
              <a:gd name="T29" fmla="*/ 1595438 h 2325"/>
              <a:gd name="T30" fmla="*/ 5815013 w 5760"/>
              <a:gd name="T31" fmla="*/ 1762125 h 2325"/>
              <a:gd name="T32" fmla="*/ 6196013 w 5760"/>
              <a:gd name="T33" fmla="*/ 1957388 h 2325"/>
              <a:gd name="T34" fmla="*/ 6586538 w 5760"/>
              <a:gd name="T35" fmla="*/ 2181225 h 2325"/>
              <a:gd name="T36" fmla="*/ 6910388 w 5760"/>
              <a:gd name="T37" fmla="*/ 2390775 h 2325"/>
              <a:gd name="T38" fmla="*/ 7129463 w 5760"/>
              <a:gd name="T39" fmla="*/ 2543175 h 2325"/>
              <a:gd name="T40" fmla="*/ 7410450 w 5760"/>
              <a:gd name="T41" fmla="*/ 2762250 h 2325"/>
              <a:gd name="T42" fmla="*/ 7658100 w 5760"/>
              <a:gd name="T43" fmla="*/ 2976563 h 2325"/>
              <a:gd name="T44" fmla="*/ 7886700 w 5760"/>
              <a:gd name="T45" fmla="*/ 3200400 h 2325"/>
              <a:gd name="T46" fmla="*/ 8096250 w 5760"/>
              <a:gd name="T47" fmla="*/ 3419475 h 2325"/>
              <a:gd name="T48" fmla="*/ 8315325 w 5760"/>
              <a:gd name="T49" fmla="*/ 3689350 h 2325"/>
              <a:gd name="T50" fmla="*/ 9142413 w 5760"/>
              <a:gd name="T51" fmla="*/ 3689350 h 2325"/>
              <a:gd name="T52" fmla="*/ 9142413 w 5760"/>
              <a:gd name="T53" fmla="*/ 1976438 h 2325"/>
              <a:gd name="T54" fmla="*/ 8858250 w 5760"/>
              <a:gd name="T55" fmla="*/ 1776413 h 2325"/>
              <a:gd name="T56" fmla="*/ 8572500 w 5760"/>
              <a:gd name="T57" fmla="*/ 1619250 h 2325"/>
              <a:gd name="T58" fmla="*/ 8262938 w 5760"/>
              <a:gd name="T59" fmla="*/ 1457325 h 2325"/>
              <a:gd name="T60" fmla="*/ 7986713 w 5760"/>
              <a:gd name="T61" fmla="*/ 1328738 h 2325"/>
              <a:gd name="T62" fmla="*/ 7724775 w 5760"/>
              <a:gd name="T63" fmla="*/ 1223963 h 2325"/>
              <a:gd name="T64" fmla="*/ 7477125 w 5760"/>
              <a:gd name="T65" fmla="*/ 1128713 h 2325"/>
              <a:gd name="T66" fmla="*/ 7215188 w 5760"/>
              <a:gd name="T67" fmla="*/ 1033463 h 2325"/>
              <a:gd name="T68" fmla="*/ 6962775 w 5760"/>
              <a:gd name="T69" fmla="*/ 952500 h 2325"/>
              <a:gd name="T70" fmla="*/ 6743700 w 5760"/>
              <a:gd name="T71" fmla="*/ 876300 h 2325"/>
              <a:gd name="T72" fmla="*/ 6338888 w 5760"/>
              <a:gd name="T73" fmla="*/ 766763 h 2325"/>
              <a:gd name="T74" fmla="*/ 5995988 w 5760"/>
              <a:gd name="T75" fmla="*/ 671513 h 2325"/>
              <a:gd name="T76" fmla="*/ 5657850 w 5760"/>
              <a:gd name="T77" fmla="*/ 595313 h 2325"/>
              <a:gd name="T78" fmla="*/ 5210175 w 5760"/>
              <a:gd name="T79" fmla="*/ 495300 h 2325"/>
              <a:gd name="T80" fmla="*/ 4767263 w 5760"/>
              <a:gd name="T81" fmla="*/ 414338 h 2325"/>
              <a:gd name="T82" fmla="*/ 4338638 w 5760"/>
              <a:gd name="T83" fmla="*/ 338138 h 2325"/>
              <a:gd name="T84" fmla="*/ 3890963 w 5760"/>
              <a:gd name="T85" fmla="*/ 271463 h 2325"/>
              <a:gd name="T86" fmla="*/ 3509963 w 5760"/>
              <a:gd name="T87" fmla="*/ 219075 h 2325"/>
              <a:gd name="T88" fmla="*/ 3133725 w 5760"/>
              <a:gd name="T89" fmla="*/ 171450 h 2325"/>
              <a:gd name="T90" fmla="*/ 2643188 w 5760"/>
              <a:gd name="T91" fmla="*/ 128588 h 2325"/>
              <a:gd name="T92" fmla="*/ 2281238 w 5760"/>
              <a:gd name="T93" fmla="*/ 95250 h 2325"/>
              <a:gd name="T94" fmla="*/ 1785938 w 5760"/>
              <a:gd name="T95" fmla="*/ 57150 h 2325"/>
              <a:gd name="T96" fmla="*/ 1314450 w 5760"/>
              <a:gd name="T97" fmla="*/ 33338 h 2325"/>
              <a:gd name="T98" fmla="*/ 885825 w 5760"/>
              <a:gd name="T99" fmla="*/ 19050 h 2325"/>
              <a:gd name="T100" fmla="*/ 447675 w 5760"/>
              <a:gd name="T101" fmla="*/ 4763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557213 h 1573"/>
              <a:gd name="T4" fmla="*/ 447675 w 5760"/>
              <a:gd name="T5" fmla="*/ 566738 h 1573"/>
              <a:gd name="T6" fmla="*/ 995363 w 5760"/>
              <a:gd name="T7" fmla="*/ 576263 h 1573"/>
              <a:gd name="T8" fmla="*/ 1524000 w 5760"/>
              <a:gd name="T9" fmla="*/ 595313 h 1573"/>
              <a:gd name="T10" fmla="*/ 1933575 w 5760"/>
              <a:gd name="T11" fmla="*/ 623888 h 1573"/>
              <a:gd name="T12" fmla="*/ 2333625 w 5760"/>
              <a:gd name="T13" fmla="*/ 652463 h 1573"/>
              <a:gd name="T14" fmla="*/ 2771775 w 5760"/>
              <a:gd name="T15" fmla="*/ 690563 h 1573"/>
              <a:gd name="T16" fmla="*/ 3209925 w 5760"/>
              <a:gd name="T17" fmla="*/ 733425 h 1573"/>
              <a:gd name="T18" fmla="*/ 3714750 w 5760"/>
              <a:gd name="T19" fmla="*/ 800100 h 1573"/>
              <a:gd name="T20" fmla="*/ 4229100 w 5760"/>
              <a:gd name="T21" fmla="*/ 871538 h 1573"/>
              <a:gd name="T22" fmla="*/ 4686300 w 5760"/>
              <a:gd name="T23" fmla="*/ 947738 h 1573"/>
              <a:gd name="T24" fmla="*/ 5119688 w 5760"/>
              <a:gd name="T25" fmla="*/ 1028700 h 1573"/>
              <a:gd name="T26" fmla="*/ 5576888 w 5760"/>
              <a:gd name="T27" fmla="*/ 1123950 h 1573"/>
              <a:gd name="T28" fmla="*/ 5862638 w 5760"/>
              <a:gd name="T29" fmla="*/ 1190625 h 1573"/>
              <a:gd name="T30" fmla="*/ 6248400 w 5760"/>
              <a:gd name="T31" fmla="*/ 1285875 h 1573"/>
              <a:gd name="T32" fmla="*/ 6500813 w 5760"/>
              <a:gd name="T33" fmla="*/ 1357313 h 1573"/>
              <a:gd name="T34" fmla="*/ 6796088 w 5760"/>
              <a:gd name="T35" fmla="*/ 1443038 h 1573"/>
              <a:gd name="T36" fmla="*/ 7148513 w 5760"/>
              <a:gd name="T37" fmla="*/ 1557338 h 1573"/>
              <a:gd name="T38" fmla="*/ 7467600 w 5760"/>
              <a:gd name="T39" fmla="*/ 1671638 h 1573"/>
              <a:gd name="T40" fmla="*/ 7796213 w 5760"/>
              <a:gd name="T41" fmla="*/ 1795463 h 1573"/>
              <a:gd name="T42" fmla="*/ 8053388 w 5760"/>
              <a:gd name="T43" fmla="*/ 1900238 h 1573"/>
              <a:gd name="T44" fmla="*/ 8343900 w 5760"/>
              <a:gd name="T45" fmla="*/ 2033588 h 1573"/>
              <a:gd name="T46" fmla="*/ 8691563 w 5760"/>
              <a:gd name="T47" fmla="*/ 2224088 h 1573"/>
              <a:gd name="T48" fmla="*/ 8934450 w 5760"/>
              <a:gd name="T49" fmla="*/ 2352675 h 1573"/>
              <a:gd name="T50" fmla="*/ 9142413 w 5760"/>
              <a:gd name="T51" fmla="*/ 2495550 h 1573"/>
              <a:gd name="T52" fmla="*/ 9142413 w 5760"/>
              <a:gd name="T53" fmla="*/ 1004888 h 1573"/>
              <a:gd name="T54" fmla="*/ 8720138 w 5760"/>
              <a:gd name="T55" fmla="*/ 904875 h 1573"/>
              <a:gd name="T56" fmla="*/ 8277225 w 5760"/>
              <a:gd name="T57" fmla="*/ 795338 h 1573"/>
              <a:gd name="T58" fmla="*/ 7858125 w 5760"/>
              <a:gd name="T59" fmla="*/ 704850 h 1573"/>
              <a:gd name="T60" fmla="*/ 7462838 w 5760"/>
              <a:gd name="T61" fmla="*/ 628650 h 1573"/>
              <a:gd name="T62" fmla="*/ 7024688 w 5760"/>
              <a:gd name="T63" fmla="*/ 552450 h 1573"/>
              <a:gd name="T64" fmla="*/ 6524625 w 5760"/>
              <a:gd name="T65" fmla="*/ 466725 h 1573"/>
              <a:gd name="T66" fmla="*/ 6053138 w 5760"/>
              <a:gd name="T67" fmla="*/ 400050 h 1573"/>
              <a:gd name="T68" fmla="*/ 5634038 w 5760"/>
              <a:gd name="T69" fmla="*/ 338138 h 1573"/>
              <a:gd name="T70" fmla="*/ 5176838 w 5760"/>
              <a:gd name="T71" fmla="*/ 290513 h 1573"/>
              <a:gd name="T72" fmla="*/ 4786313 w 5760"/>
              <a:gd name="T73" fmla="*/ 242888 h 1573"/>
              <a:gd name="T74" fmla="*/ 4376738 w 5760"/>
              <a:gd name="T75" fmla="*/ 204788 h 1573"/>
              <a:gd name="T76" fmla="*/ 4000500 w 5760"/>
              <a:gd name="T77" fmla="*/ 166688 h 1573"/>
              <a:gd name="T78" fmla="*/ 3652838 w 5760"/>
              <a:gd name="T79" fmla="*/ 138113 h 1573"/>
              <a:gd name="T80" fmla="*/ 3195638 w 5760"/>
              <a:gd name="T81" fmla="*/ 104775 h 1573"/>
              <a:gd name="T82" fmla="*/ 2747963 w 5760"/>
              <a:gd name="T83" fmla="*/ 76200 h 1573"/>
              <a:gd name="T84" fmla="*/ 2419350 w 5760"/>
              <a:gd name="T85" fmla="*/ 61913 h 1573"/>
              <a:gd name="T86" fmla="*/ 2000250 w 5760"/>
              <a:gd name="T87" fmla="*/ 42863 h 1573"/>
              <a:gd name="T88" fmla="*/ 1533525 w 5760"/>
              <a:gd name="T89" fmla="*/ 23813 h 1573"/>
              <a:gd name="T90" fmla="*/ 1133475 w 5760"/>
              <a:gd name="T91" fmla="*/ 19050 h 1573"/>
              <a:gd name="T92" fmla="*/ 809625 w 5760"/>
              <a:gd name="T93" fmla="*/ 9525 h 1573"/>
              <a:gd name="T94" fmla="*/ 385763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538163 h 970"/>
              <a:gd name="T4" fmla="*/ 504825 w 5760"/>
              <a:gd name="T5" fmla="*/ 542925 h 970"/>
              <a:gd name="T6" fmla="*/ 938213 w 5760"/>
              <a:gd name="T7" fmla="*/ 552450 h 970"/>
              <a:gd name="T8" fmla="*/ 1343025 w 5760"/>
              <a:gd name="T9" fmla="*/ 561975 h 970"/>
              <a:gd name="T10" fmla="*/ 1704975 w 5760"/>
              <a:gd name="T11" fmla="*/ 571500 h 970"/>
              <a:gd name="T12" fmla="*/ 2085975 w 5760"/>
              <a:gd name="T13" fmla="*/ 581025 h 970"/>
              <a:gd name="T14" fmla="*/ 2538413 w 5760"/>
              <a:gd name="T15" fmla="*/ 604838 h 970"/>
              <a:gd name="T16" fmla="*/ 3033713 w 5760"/>
              <a:gd name="T17" fmla="*/ 633413 h 970"/>
              <a:gd name="T18" fmla="*/ 3557588 w 5760"/>
              <a:gd name="T19" fmla="*/ 666750 h 970"/>
              <a:gd name="T20" fmla="*/ 4157663 w 5760"/>
              <a:gd name="T21" fmla="*/ 719138 h 970"/>
              <a:gd name="T22" fmla="*/ 4586288 w 5760"/>
              <a:gd name="T23" fmla="*/ 757238 h 970"/>
              <a:gd name="T24" fmla="*/ 5043488 w 5760"/>
              <a:gd name="T25" fmla="*/ 804863 h 970"/>
              <a:gd name="T26" fmla="*/ 5553075 w 5760"/>
              <a:gd name="T27" fmla="*/ 862013 h 970"/>
              <a:gd name="T28" fmla="*/ 6053138 w 5760"/>
              <a:gd name="T29" fmla="*/ 928688 h 970"/>
              <a:gd name="T30" fmla="*/ 6419850 w 5760"/>
              <a:gd name="T31" fmla="*/ 981075 h 970"/>
              <a:gd name="T32" fmla="*/ 6929438 w 5760"/>
              <a:gd name="T33" fmla="*/ 1062038 h 970"/>
              <a:gd name="T34" fmla="*/ 7434263 w 5760"/>
              <a:gd name="T35" fmla="*/ 1152525 h 970"/>
              <a:gd name="T36" fmla="*/ 7905750 w 5760"/>
              <a:gd name="T37" fmla="*/ 1247775 h 970"/>
              <a:gd name="T38" fmla="*/ 8362950 w 5760"/>
              <a:gd name="T39" fmla="*/ 1343025 h 970"/>
              <a:gd name="T40" fmla="*/ 8963025 w 5760"/>
              <a:gd name="T41" fmla="*/ 1495425 h 970"/>
              <a:gd name="T42" fmla="*/ 9142413 w 5760"/>
              <a:gd name="T43" fmla="*/ 1538288 h 970"/>
              <a:gd name="T44" fmla="*/ 9142413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1195388 h 1060"/>
              <a:gd name="T2" fmla="*/ 0 w 5760"/>
              <a:gd name="T3" fmla="*/ 1681163 h 1060"/>
              <a:gd name="T4" fmla="*/ 9142413 w 5760"/>
              <a:gd name="T5" fmla="*/ 1681163 h 1060"/>
              <a:gd name="T6" fmla="*/ 9142413 w 5760"/>
              <a:gd name="T7" fmla="*/ 0 h 1060"/>
              <a:gd name="T8" fmla="*/ 8620125 w 5760"/>
              <a:gd name="T9" fmla="*/ 0 h 1060"/>
              <a:gd name="T10" fmla="*/ 8410575 w 5760"/>
              <a:gd name="T11" fmla="*/ 133350 h 1060"/>
              <a:gd name="T12" fmla="*/ 8153400 w 5760"/>
              <a:gd name="T13" fmla="*/ 252413 h 1060"/>
              <a:gd name="T14" fmla="*/ 7886700 w 5760"/>
              <a:gd name="T15" fmla="*/ 352425 h 1060"/>
              <a:gd name="T16" fmla="*/ 7639050 w 5760"/>
              <a:gd name="T17" fmla="*/ 423863 h 1060"/>
              <a:gd name="T18" fmla="*/ 7343775 w 5760"/>
              <a:gd name="T19" fmla="*/ 514350 h 1060"/>
              <a:gd name="T20" fmla="*/ 7048500 w 5760"/>
              <a:gd name="T21" fmla="*/ 581025 h 1060"/>
              <a:gd name="T22" fmla="*/ 6715125 w 5760"/>
              <a:gd name="T23" fmla="*/ 657225 h 1060"/>
              <a:gd name="T24" fmla="*/ 6253163 w 5760"/>
              <a:gd name="T25" fmla="*/ 742950 h 1060"/>
              <a:gd name="T26" fmla="*/ 5891213 w 5760"/>
              <a:gd name="T27" fmla="*/ 800100 h 1060"/>
              <a:gd name="T28" fmla="*/ 5462588 w 5760"/>
              <a:gd name="T29" fmla="*/ 862013 h 1060"/>
              <a:gd name="T30" fmla="*/ 5062538 w 5760"/>
              <a:gd name="T31" fmla="*/ 919163 h 1060"/>
              <a:gd name="T32" fmla="*/ 4643438 w 5760"/>
              <a:gd name="T33" fmla="*/ 962026 h 1060"/>
              <a:gd name="T34" fmla="*/ 4252913 w 5760"/>
              <a:gd name="T35" fmla="*/ 1004888 h 1060"/>
              <a:gd name="T36" fmla="*/ 3838575 w 5760"/>
              <a:gd name="T37" fmla="*/ 1038226 h 1060"/>
              <a:gd name="T38" fmla="*/ 3400425 w 5760"/>
              <a:gd name="T39" fmla="*/ 1071563 h 1060"/>
              <a:gd name="T40" fmla="*/ 3009900 w 5760"/>
              <a:gd name="T41" fmla="*/ 1100138 h 1060"/>
              <a:gd name="T42" fmla="*/ 2614613 w 5760"/>
              <a:gd name="T43" fmla="*/ 1123951 h 1060"/>
              <a:gd name="T44" fmla="*/ 2228850 w 5760"/>
              <a:gd name="T45" fmla="*/ 1143001 h 1060"/>
              <a:gd name="T46" fmla="*/ 1857375 w 5760"/>
              <a:gd name="T47" fmla="*/ 1162051 h 1060"/>
              <a:gd name="T48" fmla="*/ 1438275 w 5760"/>
              <a:gd name="T49" fmla="*/ 1171576 h 1060"/>
              <a:gd name="T50" fmla="*/ 847725 w 5760"/>
              <a:gd name="T51" fmla="*/ 1185863 h 1060"/>
              <a:gd name="T52" fmla="*/ 319088 w 5760"/>
              <a:gd name="T53" fmla="*/ 1195388 h 1060"/>
              <a:gd name="T54" fmla="*/ 0 w 5760"/>
              <a:gd name="T55" fmla="*/ 1195388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581025 h 673"/>
              <a:gd name="T2" fmla="*/ 0 w 5284"/>
              <a:gd name="T3" fmla="*/ 1066800 h 673"/>
              <a:gd name="T4" fmla="*/ 481013 w 5284"/>
              <a:gd name="T5" fmla="*/ 1066800 h 673"/>
              <a:gd name="T6" fmla="*/ 1147763 w 5284"/>
              <a:gd name="T7" fmla="*/ 1052513 h 673"/>
              <a:gd name="T8" fmla="*/ 1619250 w 5284"/>
              <a:gd name="T9" fmla="*/ 1038225 h 673"/>
              <a:gd name="T10" fmla="*/ 2066925 w 5284"/>
              <a:gd name="T11" fmla="*/ 1019175 h 673"/>
              <a:gd name="T12" fmla="*/ 2466975 w 5284"/>
              <a:gd name="T13" fmla="*/ 1000125 h 673"/>
              <a:gd name="T14" fmla="*/ 2824163 w 5284"/>
              <a:gd name="T15" fmla="*/ 976313 h 673"/>
              <a:gd name="T16" fmla="*/ 3114675 w 5284"/>
              <a:gd name="T17" fmla="*/ 962025 h 673"/>
              <a:gd name="T18" fmla="*/ 3481388 w 5284"/>
              <a:gd name="T19" fmla="*/ 933450 h 673"/>
              <a:gd name="T20" fmla="*/ 3886200 w 5284"/>
              <a:gd name="T21" fmla="*/ 904875 h 673"/>
              <a:gd name="T22" fmla="*/ 4286250 w 5284"/>
              <a:gd name="T23" fmla="*/ 866775 h 673"/>
              <a:gd name="T24" fmla="*/ 4610100 w 5284"/>
              <a:gd name="T25" fmla="*/ 838200 h 673"/>
              <a:gd name="T26" fmla="*/ 4981575 w 5284"/>
              <a:gd name="T27" fmla="*/ 790575 h 673"/>
              <a:gd name="T28" fmla="*/ 5276850 w 5284"/>
              <a:gd name="T29" fmla="*/ 752475 h 673"/>
              <a:gd name="T30" fmla="*/ 5610225 w 5284"/>
              <a:gd name="T31" fmla="*/ 709613 h 673"/>
              <a:gd name="T32" fmla="*/ 5929313 w 5284"/>
              <a:gd name="T33" fmla="*/ 666750 h 673"/>
              <a:gd name="T34" fmla="*/ 6243638 w 5284"/>
              <a:gd name="T35" fmla="*/ 609600 h 673"/>
              <a:gd name="T36" fmla="*/ 6534150 w 5284"/>
              <a:gd name="T37" fmla="*/ 557213 h 673"/>
              <a:gd name="T38" fmla="*/ 6772275 w 5284"/>
              <a:gd name="T39" fmla="*/ 504825 h 673"/>
              <a:gd name="T40" fmla="*/ 7058025 w 5284"/>
              <a:gd name="T41" fmla="*/ 442913 h 673"/>
              <a:gd name="T42" fmla="*/ 7334250 w 5284"/>
              <a:gd name="T43" fmla="*/ 376238 h 673"/>
              <a:gd name="T44" fmla="*/ 7586663 w 5284"/>
              <a:gd name="T45" fmla="*/ 304800 h 673"/>
              <a:gd name="T46" fmla="*/ 7810500 w 5284"/>
              <a:gd name="T47" fmla="*/ 233363 h 673"/>
              <a:gd name="T48" fmla="*/ 8072438 w 5284"/>
              <a:gd name="T49" fmla="*/ 142875 h 673"/>
              <a:gd name="T50" fmla="*/ 8243888 w 5284"/>
              <a:gd name="T51" fmla="*/ 66675 h 673"/>
              <a:gd name="T52" fmla="*/ 8386763 w 5284"/>
              <a:gd name="T53" fmla="*/ 0 h 673"/>
              <a:gd name="T54" fmla="*/ 5081588 w 5284"/>
              <a:gd name="T55" fmla="*/ 0 h 673"/>
              <a:gd name="T56" fmla="*/ 4733925 w 5284"/>
              <a:gd name="T57" fmla="*/ 90488 h 673"/>
              <a:gd name="T58" fmla="*/ 4405313 w 5284"/>
              <a:gd name="T59" fmla="*/ 171450 h 673"/>
              <a:gd name="T60" fmla="*/ 4067175 w 5284"/>
              <a:gd name="T61" fmla="*/ 238125 h 673"/>
              <a:gd name="T62" fmla="*/ 3805238 w 5284"/>
              <a:gd name="T63" fmla="*/ 290513 h 673"/>
              <a:gd name="T64" fmla="*/ 3500438 w 5284"/>
              <a:gd name="T65" fmla="*/ 338138 h 673"/>
              <a:gd name="T66" fmla="*/ 3176588 w 5284"/>
              <a:gd name="T67" fmla="*/ 385763 h 673"/>
              <a:gd name="T68" fmla="*/ 2819400 w 5284"/>
              <a:gd name="T69" fmla="*/ 433388 h 673"/>
              <a:gd name="T70" fmla="*/ 2438400 w 5284"/>
              <a:gd name="T71" fmla="*/ 471488 h 673"/>
              <a:gd name="T72" fmla="*/ 2133600 w 5284"/>
              <a:gd name="T73" fmla="*/ 495300 h 673"/>
              <a:gd name="T74" fmla="*/ 1800225 w 5284"/>
              <a:gd name="T75" fmla="*/ 523875 h 673"/>
              <a:gd name="T76" fmla="*/ 1462088 w 5284"/>
              <a:gd name="T77" fmla="*/ 542925 h 673"/>
              <a:gd name="T78" fmla="*/ 1104900 w 5284"/>
              <a:gd name="T79" fmla="*/ 561975 h 673"/>
              <a:gd name="T80" fmla="*/ 795338 w 5284"/>
              <a:gd name="T81" fmla="*/ 571500 h 673"/>
              <a:gd name="T82" fmla="*/ 442913 w 5284"/>
              <a:gd name="T83" fmla="*/ 581025 h 673"/>
              <a:gd name="T84" fmla="*/ 157163 w 5284"/>
              <a:gd name="T85" fmla="*/ 585788 h 673"/>
              <a:gd name="T86" fmla="*/ 0 w 5284"/>
              <a:gd name="T87" fmla="*/ 581025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452438 h 286"/>
              <a:gd name="T4" fmla="*/ 304800 w 2884"/>
              <a:gd name="T5" fmla="*/ 452438 h 286"/>
              <a:gd name="T6" fmla="*/ 609600 w 2884"/>
              <a:gd name="T7" fmla="*/ 447676 h 286"/>
              <a:gd name="T8" fmla="*/ 919163 w 2884"/>
              <a:gd name="T9" fmla="*/ 438151 h 286"/>
              <a:gd name="T10" fmla="*/ 1252538 w 2884"/>
              <a:gd name="T11" fmla="*/ 423863 h 286"/>
              <a:gd name="T12" fmla="*/ 1585913 w 2884"/>
              <a:gd name="T13" fmla="*/ 409576 h 286"/>
              <a:gd name="T14" fmla="*/ 1843088 w 2884"/>
              <a:gd name="T15" fmla="*/ 390526 h 286"/>
              <a:gd name="T16" fmla="*/ 2066925 w 2884"/>
              <a:gd name="T17" fmla="*/ 371476 h 286"/>
              <a:gd name="T18" fmla="*/ 2314575 w 2884"/>
              <a:gd name="T19" fmla="*/ 352426 h 286"/>
              <a:gd name="T20" fmla="*/ 2643188 w 2884"/>
              <a:gd name="T21" fmla="*/ 319088 h 286"/>
              <a:gd name="T22" fmla="*/ 3162300 w 2884"/>
              <a:gd name="T23" fmla="*/ 252413 h 286"/>
              <a:gd name="T24" fmla="*/ 3652838 w 2884"/>
              <a:gd name="T25" fmla="*/ 185738 h 286"/>
              <a:gd name="T26" fmla="*/ 4133850 w 2884"/>
              <a:gd name="T27" fmla="*/ 95250 h 286"/>
              <a:gd name="T28" fmla="*/ 4576763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1F8520A-B6A8-4557-81DE-0E8506DB3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Data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" t="32084" r="46384" b="21195"/>
          <a:stretch/>
        </p:blipFill>
        <p:spPr bwMode="auto">
          <a:xfrm>
            <a:off x="1435396" y="1956390"/>
            <a:ext cx="6294474" cy="405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742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SVD by 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2600" y="4762500"/>
            <a:ext cx="81492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</a:t>
            </a:r>
            <a:r>
              <a:rPr lang="en-US" baseline="30000" dirty="0"/>
              <a:t>T</a:t>
            </a:r>
            <a:r>
              <a:rPr lang="en-US" dirty="0"/>
              <a:t>U = </a:t>
            </a:r>
            <a:r>
              <a:rPr lang="en-US" dirty="0" smtClean="0"/>
              <a:t>I means dot product of two different columns of U equals</a:t>
            </a:r>
          </a:p>
          <a:p>
            <a:r>
              <a:rPr lang="en-US" dirty="0" smtClean="0"/>
              <a:t>zero. </a:t>
            </a:r>
          </a:p>
          <a:p>
            <a:r>
              <a:rPr lang="en-US" dirty="0"/>
              <a:t>V</a:t>
            </a:r>
            <a:r>
              <a:rPr lang="en-US" baseline="30000" dirty="0"/>
              <a:t>T</a:t>
            </a:r>
            <a:r>
              <a:rPr lang="en-US" dirty="0"/>
              <a:t>V = I </a:t>
            </a:r>
            <a:r>
              <a:rPr lang="en-US" dirty="0" smtClean="0"/>
              <a:t>means </a:t>
            </a:r>
            <a:r>
              <a:rPr lang="en-US" dirty="0"/>
              <a:t>dot product of two different columns of </a:t>
            </a:r>
            <a:r>
              <a:rPr lang="en-US" dirty="0" smtClean="0"/>
              <a:t>V (rows</a:t>
            </a:r>
          </a:p>
          <a:p>
            <a:r>
              <a:rPr lang="en-US" dirty="0" smtClean="0"/>
              <a:t>of V</a:t>
            </a:r>
            <a:r>
              <a:rPr lang="en-US" baseline="30000" dirty="0" smtClean="0"/>
              <a:t>T</a:t>
            </a:r>
            <a:r>
              <a:rPr lang="en-US" dirty="0" smtClean="0"/>
              <a:t>) equals zero.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371600" y="1200150"/>
            <a:ext cx="6438900" cy="3289300"/>
            <a:chOff x="660400" y="1060450"/>
            <a:chExt cx="6438900" cy="32893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4127500" y="2006600"/>
              <a:ext cx="1397000" cy="14097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863600" y="2438400"/>
              <a:ext cx="1023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r>
                <a:rPr lang="en-US" baseline="-25000" dirty="0" smtClean="0"/>
                <a:t>404x31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43200" y="2438400"/>
              <a:ext cx="10230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</a:t>
              </a:r>
              <a:r>
                <a:rPr lang="en-US" baseline="-25000" dirty="0" smtClean="0"/>
                <a:t>404x31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56100" y="2438400"/>
              <a:ext cx="8691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r>
                <a:rPr lang="en-US" baseline="-25000" dirty="0" smtClean="0"/>
                <a:t>31x31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16600" y="2438400"/>
              <a:ext cx="10454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30000" dirty="0" smtClean="0"/>
                <a:t>T</a:t>
              </a:r>
              <a:r>
                <a:rPr lang="en-US" baseline="-25000" dirty="0" smtClean="0"/>
                <a:t>31x31</a:t>
              </a:r>
              <a:endParaRPr lang="en-US" dirty="0"/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660400" y="1060450"/>
              <a:ext cx="1397000" cy="3289300"/>
            </a:xfrm>
            <a:prstGeom prst="rect">
              <a:avLst/>
            </a:prstGeom>
            <a:solidFill>
              <a:srgbClr val="FF9900">
                <a:alpha val="41176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171700" y="2438400"/>
              <a:ext cx="35779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2590800" y="1060450"/>
              <a:ext cx="1397000" cy="3289300"/>
            </a:xfrm>
            <a:prstGeom prst="rect">
              <a:avLst/>
            </a:prstGeom>
            <a:solidFill>
              <a:srgbClr val="FF9900">
                <a:alpha val="41176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5689600" y="2000250"/>
              <a:ext cx="1409700" cy="1409700"/>
            </a:xfrm>
            <a:prstGeom prst="rect">
              <a:avLst/>
            </a:prstGeom>
            <a:solidFill>
              <a:srgbClr val="FF9900">
                <a:alpha val="41176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4114800" y="2000250"/>
              <a:ext cx="1409700" cy="1409700"/>
            </a:xfrm>
            <a:prstGeom prst="rect">
              <a:avLst/>
            </a:prstGeom>
            <a:solidFill>
              <a:srgbClr val="FF9900">
                <a:alpha val="41176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090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Basis Functions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69900" y="1155700"/>
            <a:ext cx="7677150" cy="4165600"/>
            <a:chOff x="812800" y="1155700"/>
            <a:chExt cx="7677150" cy="4165600"/>
          </a:xfrm>
        </p:grpSpPr>
        <p:grpSp>
          <p:nvGrpSpPr>
            <p:cNvPr id="3" name="Group 2"/>
            <p:cNvGrpSpPr/>
            <p:nvPr/>
          </p:nvGrpSpPr>
          <p:grpSpPr>
            <a:xfrm>
              <a:off x="7842250" y="3175000"/>
              <a:ext cx="647700" cy="127000"/>
              <a:chOff x="7702550" y="2178050"/>
              <a:chExt cx="647700" cy="127000"/>
            </a:xfrm>
          </p:grpSpPr>
          <p:sp>
            <p:nvSpPr>
              <p:cNvPr id="25" name="Oval 24"/>
              <p:cNvSpPr/>
              <p:nvPr/>
            </p:nvSpPr>
            <p:spPr bwMode="auto">
              <a:xfrm rot="5400000">
                <a:off x="8223250" y="2178050"/>
                <a:ext cx="127000" cy="1270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 bwMode="auto">
              <a:xfrm rot="5400000">
                <a:off x="7962900" y="2178050"/>
                <a:ext cx="127000" cy="1270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 bwMode="auto">
              <a:xfrm rot="5400000">
                <a:off x="7702550" y="2178050"/>
                <a:ext cx="127000" cy="127000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812800" y="3007668"/>
              <a:ext cx="10935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V</a:t>
              </a:r>
              <a:r>
                <a:rPr lang="en-US" baseline="-25000" dirty="0" smtClean="0"/>
                <a:t>31x31</a:t>
              </a:r>
              <a:r>
                <a:rPr lang="en-US" dirty="0" smtClean="0"/>
                <a:t>=</a:t>
              </a:r>
              <a:endParaRPr lang="en-US" dirty="0"/>
            </a:p>
          </p:txBody>
        </p:sp>
        <p:pic>
          <p:nvPicPr>
            <p:cNvPr id="9216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0" t="30037" r="59737" b="19694"/>
            <a:stretch/>
          </p:blipFill>
          <p:spPr bwMode="auto">
            <a:xfrm>
              <a:off x="2044700" y="1155700"/>
              <a:ext cx="5511800" cy="4165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5" name="TextBox 4"/>
          <p:cNvSpPr txBox="1"/>
          <p:nvPr/>
        </p:nvSpPr>
        <p:spPr>
          <a:xfrm>
            <a:off x="584200" y="5486400"/>
            <a:ext cx="78518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Columns of V are basis functions that can be used to represent</a:t>
            </a:r>
          </a:p>
          <a:p>
            <a:r>
              <a:rPr lang="en-US" dirty="0" smtClean="0"/>
              <a:t>the original Reflectance curves.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06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2100"/>
            <a:ext cx="7772400" cy="1143000"/>
          </a:xfrm>
        </p:spPr>
        <p:txBody>
          <a:bodyPr/>
          <a:lstStyle/>
          <a:p>
            <a:r>
              <a:rPr lang="en-US" dirty="0" smtClean="0"/>
              <a:t>Basis Functions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4200" y="5486400"/>
            <a:ext cx="84064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column handles most of the variance, then the second column</a:t>
            </a:r>
          </a:p>
          <a:p>
            <a:r>
              <a:rPr lang="en-US" dirty="0" smtClean="0"/>
              <a:t>etc.</a:t>
            </a:r>
            <a:endParaRPr lang="en-US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06" t="45517" r="25315" b="22759"/>
          <a:stretch/>
        </p:blipFill>
        <p:spPr bwMode="auto">
          <a:xfrm>
            <a:off x="1130300" y="1308099"/>
            <a:ext cx="6489700" cy="3905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36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Singular Values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85800" y="1422400"/>
            <a:ext cx="7664450" cy="2578100"/>
            <a:chOff x="774700" y="1943100"/>
            <a:chExt cx="7664450" cy="2578100"/>
          </a:xfrm>
        </p:grpSpPr>
        <p:grpSp>
          <p:nvGrpSpPr>
            <p:cNvPr id="4" name="Group 3"/>
            <p:cNvGrpSpPr/>
            <p:nvPr/>
          </p:nvGrpSpPr>
          <p:grpSpPr>
            <a:xfrm>
              <a:off x="1930400" y="1943100"/>
              <a:ext cx="6508750" cy="2578100"/>
              <a:chOff x="749300" y="1955800"/>
              <a:chExt cx="6508750" cy="2578100"/>
            </a:xfrm>
          </p:grpSpPr>
          <p:pic>
            <p:nvPicPr>
              <p:cNvPr id="91138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41" t="23601" r="56340" b="54943"/>
              <a:stretch/>
            </p:blipFill>
            <p:spPr bwMode="auto">
              <a:xfrm>
                <a:off x="749300" y="1955800"/>
                <a:ext cx="5613400" cy="17780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9" name="Group 18"/>
              <p:cNvGrpSpPr/>
              <p:nvPr/>
            </p:nvGrpSpPr>
            <p:grpSpPr>
              <a:xfrm>
                <a:off x="3619500" y="3886200"/>
                <a:ext cx="127000" cy="647700"/>
                <a:chOff x="4927600" y="4165600"/>
                <a:chExt cx="127000" cy="647700"/>
              </a:xfrm>
            </p:grpSpPr>
            <p:sp>
              <p:nvSpPr>
                <p:cNvPr id="20" name="Oval 19"/>
                <p:cNvSpPr/>
                <p:nvPr/>
              </p:nvSpPr>
              <p:spPr bwMode="auto">
                <a:xfrm>
                  <a:off x="4927600" y="4165600"/>
                  <a:ext cx="127000" cy="12700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2" name="Oval 21"/>
                <p:cNvSpPr/>
                <p:nvPr/>
              </p:nvSpPr>
              <p:spPr bwMode="auto">
                <a:xfrm>
                  <a:off x="4927600" y="4425950"/>
                  <a:ext cx="127000" cy="12700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3" name="Oval 22"/>
                <p:cNvSpPr/>
                <p:nvPr/>
              </p:nvSpPr>
              <p:spPr bwMode="auto">
                <a:xfrm>
                  <a:off x="4927600" y="4686300"/>
                  <a:ext cx="127000" cy="12700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 rot="5400000">
                <a:off x="6870700" y="2451100"/>
                <a:ext cx="127000" cy="647700"/>
                <a:chOff x="4927600" y="4165600"/>
                <a:chExt cx="127000" cy="647700"/>
              </a:xfrm>
            </p:grpSpPr>
            <p:sp>
              <p:nvSpPr>
                <p:cNvPr id="25" name="Oval 24"/>
                <p:cNvSpPr/>
                <p:nvPr/>
              </p:nvSpPr>
              <p:spPr bwMode="auto">
                <a:xfrm>
                  <a:off x="4927600" y="4165600"/>
                  <a:ext cx="127000" cy="12700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 bwMode="auto">
                <a:xfrm>
                  <a:off x="4927600" y="4425950"/>
                  <a:ext cx="127000" cy="12700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 bwMode="auto">
                <a:xfrm>
                  <a:off x="4927600" y="4686300"/>
                  <a:ext cx="127000" cy="127000"/>
                </a:xfrm>
                <a:prstGeom prst="ellipse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6" name="TextBox 5"/>
            <p:cNvSpPr txBox="1"/>
            <p:nvPr/>
          </p:nvSpPr>
          <p:spPr>
            <a:xfrm>
              <a:off x="774700" y="2628900"/>
              <a:ext cx="10422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</a:t>
              </a:r>
              <a:r>
                <a:rPr lang="en-US" baseline="-25000" dirty="0" smtClean="0"/>
                <a:t>31x31</a:t>
              </a:r>
              <a:r>
                <a:rPr lang="en-US" dirty="0" smtClean="0"/>
                <a:t>=</a:t>
              </a:r>
              <a:endParaRPr lang="en-US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49300" y="4851400"/>
            <a:ext cx="74318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square of diagonal elements of S describe the variance</a:t>
            </a:r>
          </a:p>
          <a:p>
            <a:r>
              <a:rPr lang="en-US" dirty="0" smtClean="0"/>
              <a:t>accounted for by each of the basis functions.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70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SVD Approximation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2600" y="4762500"/>
            <a:ext cx="78806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original matrix can be approximated by taking the first d</a:t>
            </a:r>
          </a:p>
          <a:p>
            <a:r>
              <a:rPr lang="en-US" dirty="0" smtClean="0"/>
              <a:t>columns of U, reducing S to a d x d matrix and using the first d</a:t>
            </a:r>
          </a:p>
          <a:p>
            <a:r>
              <a:rPr lang="en-US" dirty="0" smtClean="0"/>
              <a:t>rows of V</a:t>
            </a:r>
            <a:r>
              <a:rPr lang="en-US" baseline="30000" dirty="0" smtClean="0"/>
              <a:t>T</a:t>
            </a:r>
            <a:r>
              <a:rPr lang="en-US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74800" y="2659986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404x31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52373" y="2659986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r>
              <a:rPr lang="en-US" baseline="-25000" dirty="0" smtClean="0"/>
              <a:t>404xd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34737" y="2659986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</a:t>
            </a:r>
            <a:r>
              <a:rPr lang="en-US" baseline="-25000" dirty="0" err="1" smtClean="0"/>
              <a:t>dxd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65083" y="2659986"/>
            <a:ext cx="942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30000" dirty="0" smtClean="0"/>
              <a:t>T</a:t>
            </a:r>
            <a:r>
              <a:rPr lang="en-US" baseline="-25000" dirty="0" smtClean="0"/>
              <a:t>dx31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1371600" y="1336627"/>
            <a:ext cx="1397000" cy="3289300"/>
          </a:xfrm>
          <a:prstGeom prst="rect">
            <a:avLst/>
          </a:prstGeom>
          <a:solidFill>
            <a:srgbClr val="FF9900">
              <a:alpha val="4117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82900" y="2659986"/>
            <a:ext cx="3577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3317350" y="1336627"/>
            <a:ext cx="797443" cy="3289300"/>
          </a:xfrm>
          <a:prstGeom prst="rect">
            <a:avLst/>
          </a:prstGeom>
          <a:solidFill>
            <a:srgbClr val="FF9900">
              <a:alpha val="4117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235222" y="2590752"/>
            <a:ext cx="781051" cy="781050"/>
            <a:chOff x="5015551" y="2778173"/>
            <a:chExt cx="781051" cy="78105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5015551" y="2790967"/>
              <a:ext cx="752333" cy="75366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Rectangle 16"/>
            <p:cNvSpPr/>
            <p:nvPr/>
          </p:nvSpPr>
          <p:spPr bwMode="auto">
            <a:xfrm>
              <a:off x="5015552" y="2778173"/>
              <a:ext cx="781050" cy="781050"/>
            </a:xfrm>
            <a:prstGeom prst="rect">
              <a:avLst/>
            </a:prstGeom>
            <a:solidFill>
              <a:srgbClr val="FF9900">
                <a:alpha val="41176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9" name="Rectangle 18"/>
          <p:cNvSpPr/>
          <p:nvPr/>
        </p:nvSpPr>
        <p:spPr bwMode="auto">
          <a:xfrm>
            <a:off x="5138249" y="2590752"/>
            <a:ext cx="781050" cy="781050"/>
          </a:xfrm>
          <a:prstGeom prst="rect">
            <a:avLst/>
          </a:prstGeom>
          <a:solidFill>
            <a:srgbClr val="FF9900">
              <a:alpha val="41176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22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8100"/>
            <a:ext cx="7772400" cy="1143000"/>
          </a:xfrm>
        </p:spPr>
        <p:txBody>
          <a:bodyPr/>
          <a:lstStyle/>
          <a:p>
            <a:r>
              <a:rPr lang="en-US" dirty="0" smtClean="0"/>
              <a:t>SVD Reconstruction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1003300"/>
            <a:ext cx="29354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Three Basis Functions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51200" y="3898900"/>
            <a:ext cx="2765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Five Basis Functions</a:t>
            </a:r>
            <a:endParaRPr lang="en-US" dirty="0"/>
          </a:p>
        </p:txBody>
      </p:sp>
      <p:pic>
        <p:nvPicPr>
          <p:cNvPr id="8909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42" t="23908" r="12157" b="44521"/>
          <a:stretch/>
        </p:blipFill>
        <p:spPr bwMode="auto">
          <a:xfrm>
            <a:off x="469900" y="1536699"/>
            <a:ext cx="4000488" cy="235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93" t="60655" r="12680" b="7841"/>
          <a:stretch/>
        </p:blipFill>
        <p:spPr bwMode="auto">
          <a:xfrm>
            <a:off x="4800600" y="1549400"/>
            <a:ext cx="3977667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909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51" t="23984" r="24651" b="44138"/>
          <a:stretch/>
        </p:blipFill>
        <p:spPr bwMode="auto">
          <a:xfrm>
            <a:off x="457200" y="4292601"/>
            <a:ext cx="4013199" cy="237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26" t="60766" r="25466" b="7357"/>
          <a:stretch/>
        </p:blipFill>
        <p:spPr bwMode="auto">
          <a:xfrm>
            <a:off x="4800600" y="4279901"/>
            <a:ext cx="3975099" cy="237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729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 Data minus mean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6" t="18877" r="47362" b="11189"/>
          <a:stretch/>
        </p:blipFill>
        <p:spPr bwMode="auto">
          <a:xfrm>
            <a:off x="2073349" y="1679943"/>
            <a:ext cx="4593264" cy="458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814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Eigenvectors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1" t="39033" r="61716" b="12176"/>
          <a:stretch/>
        </p:blipFill>
        <p:spPr bwMode="auto">
          <a:xfrm>
            <a:off x="2243470" y="2078405"/>
            <a:ext cx="4401879" cy="442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6602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Compressed Data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2" t="26318" r="46385" b="26518"/>
          <a:stretch/>
        </p:blipFill>
        <p:spPr bwMode="auto">
          <a:xfrm>
            <a:off x="1360966" y="1924492"/>
            <a:ext cx="6230679" cy="4089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632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Data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" t="24368" r="68874" b="28062"/>
          <a:stretch/>
        </p:blipFill>
        <p:spPr bwMode="auto">
          <a:xfrm>
            <a:off x="329609" y="1775637"/>
            <a:ext cx="3859620" cy="346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9" t="29184" r="23843" b="20329"/>
          <a:stretch/>
        </p:blipFill>
        <p:spPr bwMode="auto">
          <a:xfrm>
            <a:off x="4348715" y="1935125"/>
            <a:ext cx="4586353" cy="3285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3382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Eigenvectors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44" t="35605" r="17050" b="18139"/>
          <a:stretch/>
        </p:blipFill>
        <p:spPr bwMode="auto">
          <a:xfrm>
            <a:off x="1297172" y="1733107"/>
            <a:ext cx="6039293" cy="462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160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 Error – 2 </a:t>
            </a:r>
            <a:r>
              <a:rPr lang="en-US" dirty="0" err="1" smtClean="0"/>
              <a:t>Eigenfunctions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6" t="37210" r="52442" b="25727"/>
          <a:stretch/>
        </p:blipFill>
        <p:spPr bwMode="auto">
          <a:xfrm>
            <a:off x="648587" y="1711841"/>
            <a:ext cx="7454302" cy="451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396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Singular Value Decomposition (SVD)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3700" y="1778000"/>
            <a:ext cx="8624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matrix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mxn</a:t>
            </a:r>
            <a:r>
              <a:rPr lang="en-US" dirty="0" smtClean="0"/>
              <a:t> with m rows and n columns can be decomposed into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54400" y="2413000"/>
            <a:ext cx="1459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= USV</a:t>
            </a:r>
            <a:r>
              <a:rPr lang="en-US" baseline="30000" dirty="0" smtClean="0"/>
              <a:t>T</a:t>
            </a:r>
            <a:endParaRPr lang="en-US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393700" y="2971800"/>
            <a:ext cx="8501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where U</a:t>
            </a:r>
            <a:r>
              <a:rPr lang="en-US" baseline="30000" dirty="0" smtClean="0"/>
              <a:t>T</a:t>
            </a:r>
            <a:r>
              <a:rPr lang="en-US" dirty="0" smtClean="0"/>
              <a:t>U = I, V</a:t>
            </a:r>
            <a:r>
              <a:rPr lang="en-US" baseline="30000" dirty="0" smtClean="0"/>
              <a:t>T</a:t>
            </a:r>
            <a:r>
              <a:rPr lang="en-US" dirty="0"/>
              <a:t>V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I (i.e. orthogonal) and S is a diagonal matrix.</a:t>
            </a:r>
          </a:p>
          <a:p>
            <a:endParaRPr lang="en-US" dirty="0"/>
          </a:p>
          <a:p>
            <a:r>
              <a:rPr lang="en-US" dirty="0" smtClean="0"/>
              <a:t>If  Rank(A) = p, then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mxp</a:t>
            </a:r>
            <a:r>
              <a:rPr lang="en-US" dirty="0" smtClean="0"/>
              <a:t>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nxp</a:t>
            </a:r>
            <a:r>
              <a:rPr lang="en-US" dirty="0" smtClean="0"/>
              <a:t> and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pxp</a:t>
            </a:r>
            <a:endParaRPr lang="en-US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1841500" y="5194300"/>
            <a:ext cx="51764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OK, but what does this mean is </a:t>
            </a:r>
            <a:r>
              <a:rPr lang="en-US" dirty="0"/>
              <a:t>E</a:t>
            </a:r>
            <a:r>
              <a:rPr lang="en-US" dirty="0" smtClean="0"/>
              <a:t>nglish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957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 smtClean="0"/>
              <a:t>SVD by Example</a:t>
            </a:r>
            <a:endParaRPr lang="en-US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" t="20307" r="5708" b="6130"/>
          <a:stretch/>
        </p:blipFill>
        <p:spPr bwMode="auto">
          <a:xfrm>
            <a:off x="1663701" y="939801"/>
            <a:ext cx="6654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4927600" y="4165600"/>
            <a:ext cx="127000" cy="647700"/>
            <a:chOff x="4927600" y="4165600"/>
            <a:chExt cx="127000" cy="647700"/>
          </a:xfrm>
        </p:grpSpPr>
        <p:sp>
          <p:nvSpPr>
            <p:cNvPr id="4" name="Oval 3"/>
            <p:cNvSpPr/>
            <p:nvPr/>
          </p:nvSpPr>
          <p:spPr bwMode="auto">
            <a:xfrm>
              <a:off x="4927600" y="4165600"/>
              <a:ext cx="127000" cy="127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927600" y="4425950"/>
              <a:ext cx="127000" cy="127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4927600" y="4686300"/>
              <a:ext cx="127000" cy="127000"/>
            </a:xfrm>
            <a:prstGeom prst="ellips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65200" y="4902200"/>
            <a:ext cx="72186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Keele</a:t>
            </a:r>
            <a:r>
              <a:rPr lang="en-US" dirty="0" smtClean="0"/>
              <a:t> Data on Reflectance of Natural Objects</a:t>
            </a:r>
          </a:p>
          <a:p>
            <a:r>
              <a:rPr lang="en-US" dirty="0" smtClean="0"/>
              <a:t>m = 404 rows of different objects</a:t>
            </a:r>
          </a:p>
          <a:p>
            <a:r>
              <a:rPr lang="en-US" dirty="0" smtClean="0"/>
              <a:t>n = 31 columns, wavelengths 400-700 nm in 10 nm steps</a:t>
            </a:r>
          </a:p>
          <a:p>
            <a:r>
              <a:rPr lang="en-US" dirty="0" smtClean="0"/>
              <a:t>Rank(A) = 31 means at least 31 independent rows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5600" y="2222500"/>
            <a:ext cx="119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404x31</a:t>
            </a:r>
            <a:r>
              <a:rPr lang="en-US" dirty="0" smtClean="0"/>
              <a:t>=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20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Files\MSOffice\Templates\Presentation Designs\PULSE.POT</Template>
  <TotalTime>4820</TotalTime>
  <Pages>36</Pages>
  <Words>272</Words>
  <Application>Microsoft Office PowerPoint</Application>
  <PresentationFormat>On-screen Show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Pulse</vt:lpstr>
      <vt:lpstr>PCA Data</vt:lpstr>
      <vt:lpstr>PCA Data minus mean</vt:lpstr>
      <vt:lpstr>Eigenvectors</vt:lpstr>
      <vt:lpstr>Compressed Data</vt:lpstr>
      <vt:lpstr>Spectral Data</vt:lpstr>
      <vt:lpstr>Eigenvectors</vt:lpstr>
      <vt:lpstr>Fit Error – 2 Eigenfunctions</vt:lpstr>
      <vt:lpstr>Singular Value Decomposition (SVD)</vt:lpstr>
      <vt:lpstr>SVD by Example</vt:lpstr>
      <vt:lpstr>SVD by Example</vt:lpstr>
      <vt:lpstr>Basis Functions</vt:lpstr>
      <vt:lpstr>Basis Functions</vt:lpstr>
      <vt:lpstr>Singular Values</vt:lpstr>
      <vt:lpstr>SVD Approximation</vt:lpstr>
      <vt:lpstr>SVD Reconstruction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the Eye as an Optical System</dc:title>
  <dc:creator>John E. Greivenkamp</dc:creator>
  <cp:lastModifiedBy>jschwieg</cp:lastModifiedBy>
  <cp:revision>148</cp:revision>
  <cp:lastPrinted>1994-09-29T12:08:46Z</cp:lastPrinted>
  <dcterms:created xsi:type="dcterms:W3CDTF">1998-07-07T00:10:42Z</dcterms:created>
  <dcterms:modified xsi:type="dcterms:W3CDTF">2014-09-24T22:11:56Z</dcterms:modified>
</cp:coreProperties>
</file>