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285" r:id="rId2"/>
    <p:sldId id="286" r:id="rId3"/>
    <p:sldId id="287" r:id="rId4"/>
    <p:sldId id="291" r:id="rId5"/>
    <p:sldId id="292" r:id="rId6"/>
    <p:sldId id="290" r:id="rId7"/>
    <p:sldId id="288" r:id="rId8"/>
    <p:sldId id="293" r:id="rId9"/>
    <p:sldId id="289" r:id="rId10"/>
    <p:sldId id="294" r:id="rId11"/>
    <p:sldId id="29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187" autoAdjust="0"/>
    <p:restoredTop sz="90929"/>
  </p:normalViewPr>
  <p:slideViewPr>
    <p:cSldViewPr snapToGrid="0">
      <p:cViewPr>
        <p:scale>
          <a:sx n="90" d="100"/>
          <a:sy n="90" d="100"/>
        </p:scale>
        <p:origin x="-123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5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1DC7E9-53B3-4887-B9F4-448517F32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0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D441-D8C6-4497-BDDA-512C63B54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DB8F-906C-4D27-895C-368E94EC0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65F6-F42A-422C-91B5-09278B41F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874D-44AB-4C57-B578-60773C05A3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A1FE-54B5-47EA-9C45-5943AAAB1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1B73-43A1-4CD0-8935-C356EA6A0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A81D-2C0E-43B6-BFCC-D915C7E26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60A91-C9B9-407F-AA8B-F3BB9DAEC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722E-E65E-4782-BEA1-58D872555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D2B3-CC99-470F-875D-3C4EAF767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8AC3-DBA3-4F42-9EA6-0F725444C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466EEB-3CC1-4916-B5F2-E3978CDB4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Distortion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Schwiegerling PhD</a:t>
            </a:r>
          </a:p>
          <a:p>
            <a:r>
              <a:rPr lang="en-US" dirty="0" smtClean="0"/>
              <a:t>College of Optical Sciences</a:t>
            </a:r>
          </a:p>
          <a:p>
            <a:r>
              <a:rPr lang="en-US" dirty="0" smtClean="0"/>
              <a:t>University of Arizona</a:t>
            </a:r>
          </a:p>
          <a:p>
            <a:r>
              <a:rPr lang="en-US" dirty="0" smtClean="0"/>
              <a:t>Tucson, Arizona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Anamorphoscope</a:t>
            </a:r>
            <a:endParaRPr lang="en-US" dirty="0"/>
          </a:p>
        </p:txBody>
      </p:sp>
      <p:pic>
        <p:nvPicPr>
          <p:cNvPr id="14338" name="Picture 2" descr="http://emptyeasel.com/wp-content/uploads/2008/04/tagorebyawtarsinghvir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04" y="1447725"/>
            <a:ext cx="6028955" cy="50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Intersections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25581" r="46502" b="18024"/>
          <a:stretch/>
        </p:blipFill>
        <p:spPr bwMode="auto">
          <a:xfrm>
            <a:off x="1456658" y="1552353"/>
            <a:ext cx="6306749" cy="49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Pincushion Distortion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37" y="1657275"/>
            <a:ext cx="6614115" cy="497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0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 Correction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64" y="1459245"/>
            <a:ext cx="6736391" cy="50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5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Field</a:t>
            </a:r>
            <a:endParaRPr lang="en-US" dirty="0"/>
          </a:p>
        </p:txBody>
      </p:sp>
      <p:pic>
        <p:nvPicPr>
          <p:cNvPr id="7170" name="Picture 2" descr="http://upload.wikimedia.org/wikipedia/commons/8/8e/Campos_do_Jord%C3%A3o_-_Tilt_Shift_(704929862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6" y="1552354"/>
            <a:ext cx="7105265" cy="47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2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Tilt/Shift System</a:t>
            </a:r>
            <a:endParaRPr lang="en-US" dirty="0"/>
          </a:p>
        </p:txBody>
      </p:sp>
      <p:pic>
        <p:nvPicPr>
          <p:cNvPr id="12290" name="Picture 2" descr="http://m9.i.pbase.com/o2/76/475876/1/105856399.p2nllcd2.0IMG_39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58" y="1648046"/>
            <a:ext cx="6783867" cy="47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4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Scheimpflug Imaging</a:t>
            </a:r>
          </a:p>
        </p:txBody>
      </p:sp>
      <p:pic>
        <p:nvPicPr>
          <p:cNvPr id="35843" name="Picture 2" descr="http://users.gsinet.net/pjwhite/35tswheelf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450975"/>
            <a:ext cx="6261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35488" y="5692775"/>
            <a:ext cx="300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http://users.gsinet.net/pjwhite/tilt-shift.htm</a:t>
            </a:r>
          </a:p>
        </p:txBody>
      </p:sp>
    </p:spTree>
    <p:extLst>
      <p:ext uri="{BB962C8B-B14F-4D97-AF65-F5344CB8AC3E}">
        <p14:creationId xmlns:p14="http://schemas.microsoft.com/office/powerpoint/2010/main" val="24601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36600" y="254000"/>
            <a:ext cx="7772400" cy="1143000"/>
          </a:xfrm>
        </p:spPr>
        <p:txBody>
          <a:bodyPr/>
          <a:lstStyle/>
          <a:p>
            <a:r>
              <a:rPr lang="en-US" altLang="en-US" smtClean="0"/>
              <a:t>Keystone Distortion</a:t>
            </a:r>
          </a:p>
        </p:txBody>
      </p:sp>
      <p:pic>
        <p:nvPicPr>
          <p:cNvPr id="33795" name="Picture 2" descr="cali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7498" r="27120" b="7154"/>
          <a:stretch/>
        </p:blipFill>
        <p:spPr bwMode="auto">
          <a:xfrm>
            <a:off x="978195" y="1275907"/>
            <a:ext cx="6879266" cy="5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371600" y="1520456"/>
            <a:ext cx="6049926" cy="47208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Correction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05" y="1701223"/>
            <a:ext cx="5531219" cy="48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488018" y="1935126"/>
            <a:ext cx="4146697" cy="41254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Keystone Correction</a:t>
            </a:r>
          </a:p>
        </p:txBody>
      </p:sp>
      <p:pic>
        <p:nvPicPr>
          <p:cNvPr id="34819" name="Picture 2" descr="Perspective Distortion ---&gt;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67335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Finishe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065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4876800" y="5307013"/>
            <a:ext cx="3714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www.lonestardigital.com/perspective_correction.htm</a:t>
            </a:r>
          </a:p>
        </p:txBody>
      </p:sp>
    </p:spTree>
    <p:extLst>
      <p:ext uri="{BB962C8B-B14F-4D97-AF65-F5344CB8AC3E}">
        <p14:creationId xmlns:p14="http://schemas.microsoft.com/office/powerpoint/2010/main" val="38589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7731</TotalTime>
  <Words>38</Words>
  <Application>Microsoft Office PowerPoint</Application>
  <PresentationFormat>On-screen Show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Pulse</vt:lpstr>
      <vt:lpstr>Distortion</vt:lpstr>
      <vt:lpstr>Pincushion Distortion</vt:lpstr>
      <vt:lpstr>Distortion Correction</vt:lpstr>
      <vt:lpstr>Depth of Field</vt:lpstr>
      <vt:lpstr>Tilt/Shift System</vt:lpstr>
      <vt:lpstr>Scheimpflug Imaging</vt:lpstr>
      <vt:lpstr>Keystone Distortion</vt:lpstr>
      <vt:lpstr>Keystone Correction</vt:lpstr>
      <vt:lpstr>Keystone Correction</vt:lpstr>
      <vt:lpstr>Anamorphoscope</vt:lpstr>
      <vt:lpstr>Ray Intersections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Retinal Images Following Refractive Surgery</dc:title>
  <dc:creator>Jim Schwiegerling</dc:creator>
  <cp:lastModifiedBy>jschwieg</cp:lastModifiedBy>
  <cp:revision>167</cp:revision>
  <dcterms:created xsi:type="dcterms:W3CDTF">1999-02-17T19:46:39Z</dcterms:created>
  <dcterms:modified xsi:type="dcterms:W3CDTF">2014-10-29T21:17:19Z</dcterms:modified>
</cp:coreProperties>
</file>