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embeddedFontLst>
    <p:embeddedFont>
      <p:font typeface="Average"/>
      <p:regular r:id="rId38"/>
    </p:embeddedFont>
    <p:embeddedFont>
      <p:font typeface="Oswald"/>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05FC2F56-1690-46A6-9AA0-6B74DEEBE862}">
  <a:tblStyle styleId="{05FC2F56-1690-46A6-9AA0-6B74DEEBE862}"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40" Type="http://schemas.openxmlformats.org/officeDocument/2006/relationships/font" Target="fonts/Oswald-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Oswald-regular.fntdata"/><Relationship Id="rId16" Type="http://schemas.openxmlformats.org/officeDocument/2006/relationships/slide" Target="slides/slide11.xml"/><Relationship Id="rId38" Type="http://schemas.openxmlformats.org/officeDocument/2006/relationships/font" Target="fonts/Average-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70" name="Shape 7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144" name="Shape 14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 name="Shape 190"/>
        <p:cNvGrpSpPr/>
        <p:nvPr/>
      </p:nvGrpSpPr>
      <p:grpSpPr>
        <a:xfrm>
          <a:off x="0" y="0"/>
          <a:ext cx="0" cy="0"/>
          <a:chOff x="0" y="0"/>
          <a:chExt cx="0" cy="0"/>
        </a:xfrm>
      </p:grpSpPr>
      <p:sp>
        <p:nvSpPr>
          <p:cNvPr id="191" name="Shape 19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92" name="Shape 19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6" name="Shape 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7" name="Shape 197"/>
        <p:cNvGrpSpPr/>
        <p:nvPr/>
      </p:nvGrpSpPr>
      <p:grpSpPr>
        <a:xfrm>
          <a:off x="0" y="0"/>
          <a:ext cx="0" cy="0"/>
          <a:chOff x="0" y="0"/>
          <a:chExt cx="0" cy="0"/>
        </a:xfrm>
      </p:grpSpPr>
      <p:sp>
        <p:nvSpPr>
          <p:cNvPr id="198" name="Shape 19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99" name="Shape 19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5" name="Shape 205"/>
        <p:cNvGrpSpPr/>
        <p:nvPr/>
      </p:nvGrpSpPr>
      <p:grpSpPr>
        <a:xfrm>
          <a:off x="0" y="0"/>
          <a:ext cx="0" cy="0"/>
          <a:chOff x="0" y="0"/>
          <a:chExt cx="0" cy="0"/>
        </a:xfrm>
      </p:grpSpPr>
      <p:sp>
        <p:nvSpPr>
          <p:cNvPr id="206" name="Shape 20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07" name="Shape 20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4" name="Shape 234"/>
        <p:cNvGrpSpPr/>
        <p:nvPr/>
      </p:nvGrpSpPr>
      <p:grpSpPr>
        <a:xfrm>
          <a:off x="0" y="0"/>
          <a:ext cx="0" cy="0"/>
          <a:chOff x="0" y="0"/>
          <a:chExt cx="0" cy="0"/>
        </a:xfrm>
      </p:grpSpPr>
      <p:sp>
        <p:nvSpPr>
          <p:cNvPr id="235" name="Shape 235"/>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236" name="Shape 23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1" name="Shape 241"/>
        <p:cNvGrpSpPr/>
        <p:nvPr/>
      </p:nvGrpSpPr>
      <p:grpSpPr>
        <a:xfrm>
          <a:off x="0" y="0"/>
          <a:ext cx="0" cy="0"/>
          <a:chOff x="0" y="0"/>
          <a:chExt cx="0" cy="0"/>
        </a:xfrm>
      </p:grpSpPr>
      <p:sp>
        <p:nvSpPr>
          <p:cNvPr id="242" name="Shape 242"/>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243" name="Shape 24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50" name="Shape 2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5" name="Shape 255"/>
        <p:cNvGrpSpPr/>
        <p:nvPr/>
      </p:nvGrpSpPr>
      <p:grpSpPr>
        <a:xfrm>
          <a:off x="0" y="0"/>
          <a:ext cx="0" cy="0"/>
          <a:chOff x="0" y="0"/>
          <a:chExt cx="0" cy="0"/>
        </a:xfrm>
      </p:grpSpPr>
      <p:sp>
        <p:nvSpPr>
          <p:cNvPr id="256" name="Shape 25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57" name="Shape 25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0" name="Shape 260"/>
        <p:cNvGrpSpPr/>
        <p:nvPr/>
      </p:nvGrpSpPr>
      <p:grpSpPr>
        <a:xfrm>
          <a:off x="0" y="0"/>
          <a:ext cx="0" cy="0"/>
          <a:chOff x="0" y="0"/>
          <a:chExt cx="0" cy="0"/>
        </a:xfrm>
      </p:grpSpPr>
      <p:sp>
        <p:nvSpPr>
          <p:cNvPr id="261" name="Shape 26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62" name="Shape 26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6" name="Shape 266"/>
        <p:cNvGrpSpPr/>
        <p:nvPr/>
      </p:nvGrpSpPr>
      <p:grpSpPr>
        <a:xfrm>
          <a:off x="0" y="0"/>
          <a:ext cx="0" cy="0"/>
          <a:chOff x="0" y="0"/>
          <a:chExt cx="0" cy="0"/>
        </a:xfrm>
      </p:grpSpPr>
      <p:sp>
        <p:nvSpPr>
          <p:cNvPr id="267" name="Shape 26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68" name="Shape 26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2" name="Shape 272"/>
        <p:cNvGrpSpPr/>
        <p:nvPr/>
      </p:nvGrpSpPr>
      <p:grpSpPr>
        <a:xfrm>
          <a:off x="0" y="0"/>
          <a:ext cx="0" cy="0"/>
          <a:chOff x="0" y="0"/>
          <a:chExt cx="0" cy="0"/>
        </a:xfrm>
      </p:grpSpPr>
      <p:sp>
        <p:nvSpPr>
          <p:cNvPr id="273" name="Shape 27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74" name="Shape 27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80" name="Shape 28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9" name="Shape 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95" name="Shape 9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7" name="Shape 1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grpSp>
        <p:nvGrpSpPr>
          <p:cNvPr id="10" name="Shape 10"/>
          <p:cNvGrpSpPr/>
          <p:nvPr/>
        </p:nvGrpSpPr>
        <p:grpSpPr>
          <a:xfrm>
            <a:off x="5800233" y="3807169"/>
            <a:ext cx="591422" cy="14084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anchorCtr="0" anchor="ctr" bIns="121900" lIns="121900" rIns="121900" tIns="121900">
              <a:noAutofit/>
            </a:bodyPr>
            <a:lstStyle/>
            <a:p>
              <a:pPr lvl="0">
                <a:spcBef>
                  <a:spcPts val="0"/>
                </a:spcBef>
                <a:buNone/>
              </a:pPr>
              <a:r>
                <a:t/>
              </a:r>
              <a:endParaRPr/>
            </a:p>
          </p:txBody>
        </p:sp>
        <p:sp>
          <p:nvSpPr>
            <p:cNvPr id="12" name="Shape 12"/>
            <p:cNvSpPr/>
            <p:nvPr/>
          </p:nvSpPr>
          <p:spPr>
            <a:xfrm>
              <a:off x="4799625" y="2915950"/>
              <a:ext cx="207000" cy="207000"/>
            </a:xfrm>
            <a:prstGeom prst="ellipse">
              <a:avLst/>
            </a:prstGeom>
            <a:solidFill>
              <a:schemeClr val="dk1"/>
            </a:solidFill>
            <a:ln>
              <a:noFill/>
            </a:ln>
          </p:spPr>
          <p:txBody>
            <a:bodyPr anchorCtr="0" anchor="ctr" bIns="121900" lIns="121900" rIns="121900" tIns="121900">
              <a:noAutofit/>
            </a:bodyPr>
            <a:lstStyle/>
            <a:p>
              <a:pPr lvl="0">
                <a:spcBef>
                  <a:spcPts val="0"/>
                </a:spcBef>
                <a:buNone/>
              </a:pPr>
              <a:r>
                <a:t/>
              </a:r>
              <a:endParaRPr/>
            </a:p>
          </p:txBody>
        </p:sp>
        <p:sp>
          <p:nvSpPr>
            <p:cNvPr id="13" name="Shape 13"/>
            <p:cNvSpPr/>
            <p:nvPr/>
          </p:nvSpPr>
          <p:spPr>
            <a:xfrm>
              <a:off x="4137525" y="2915950"/>
              <a:ext cx="207000" cy="207000"/>
            </a:xfrm>
            <a:prstGeom prst="ellipse">
              <a:avLst/>
            </a:prstGeom>
            <a:solidFill>
              <a:schemeClr val="dk1"/>
            </a:solidFill>
            <a:ln>
              <a:noFill/>
            </a:ln>
          </p:spPr>
          <p:txBody>
            <a:bodyPr anchorCtr="0" anchor="ctr" bIns="121900" lIns="121900" rIns="121900" tIns="121900">
              <a:noAutofit/>
            </a:bodyPr>
            <a:lstStyle/>
            <a:p>
              <a:pPr lvl="0">
                <a:spcBef>
                  <a:spcPts val="0"/>
                </a:spcBef>
                <a:buNone/>
              </a:pPr>
              <a:r>
                <a:t/>
              </a:r>
              <a:endParaRPr/>
            </a:p>
          </p:txBody>
        </p:sp>
      </p:grpSp>
      <p:sp>
        <p:nvSpPr>
          <p:cNvPr id="14" name="Shape 14"/>
          <p:cNvSpPr txBox="1"/>
          <p:nvPr>
            <p:ph type="ctrTitle"/>
          </p:nvPr>
        </p:nvSpPr>
        <p:spPr>
          <a:xfrm>
            <a:off x="895010" y="1321066"/>
            <a:ext cx="10401900" cy="2306700"/>
          </a:xfrm>
          <a:prstGeom prst="rect">
            <a:avLst/>
          </a:prstGeom>
        </p:spPr>
        <p:txBody>
          <a:bodyPr anchorCtr="0" anchor="b" bIns="121900" lIns="121900" rIns="121900" tIns="121900"/>
          <a:lstStyle>
            <a:lvl1pPr lvl="0" algn="ctr">
              <a:spcBef>
                <a:spcPts val="0"/>
              </a:spcBef>
              <a:buSzPct val="100000"/>
              <a:defRPr sz="6400"/>
            </a:lvl1pPr>
            <a:lvl2pPr lvl="1" algn="ctr">
              <a:spcBef>
                <a:spcPts val="0"/>
              </a:spcBef>
              <a:buSzPct val="100000"/>
              <a:defRPr sz="6400"/>
            </a:lvl2pPr>
            <a:lvl3pPr lvl="2" algn="ctr">
              <a:spcBef>
                <a:spcPts val="0"/>
              </a:spcBef>
              <a:buSzPct val="100000"/>
              <a:defRPr sz="6400"/>
            </a:lvl3pPr>
            <a:lvl4pPr lvl="3" algn="ctr">
              <a:spcBef>
                <a:spcPts val="0"/>
              </a:spcBef>
              <a:buSzPct val="100000"/>
              <a:defRPr sz="6400"/>
            </a:lvl4pPr>
            <a:lvl5pPr lvl="4" algn="ctr">
              <a:spcBef>
                <a:spcPts val="0"/>
              </a:spcBef>
              <a:buSzPct val="100000"/>
              <a:defRPr sz="6400"/>
            </a:lvl5pPr>
            <a:lvl6pPr lvl="5" algn="ctr">
              <a:spcBef>
                <a:spcPts val="0"/>
              </a:spcBef>
              <a:buSzPct val="100000"/>
              <a:defRPr sz="6400"/>
            </a:lvl6pPr>
            <a:lvl7pPr lvl="6" algn="ctr">
              <a:spcBef>
                <a:spcPts val="0"/>
              </a:spcBef>
              <a:buSzPct val="100000"/>
              <a:defRPr sz="6400"/>
            </a:lvl7pPr>
            <a:lvl8pPr lvl="7" algn="ctr">
              <a:spcBef>
                <a:spcPts val="0"/>
              </a:spcBef>
              <a:buSzPct val="100000"/>
              <a:defRPr sz="6400"/>
            </a:lvl8pPr>
            <a:lvl9pPr lvl="8" algn="ctr">
              <a:spcBef>
                <a:spcPts val="0"/>
              </a:spcBef>
              <a:buSzPct val="100000"/>
              <a:defRPr sz="6400"/>
            </a:lvl9pPr>
          </a:lstStyle>
          <a:p/>
        </p:txBody>
      </p:sp>
      <p:sp>
        <p:nvSpPr>
          <p:cNvPr id="15" name="Shape 15"/>
          <p:cNvSpPr txBox="1"/>
          <p:nvPr>
            <p:ph idx="1" type="subTitle"/>
          </p:nvPr>
        </p:nvSpPr>
        <p:spPr>
          <a:xfrm>
            <a:off x="895000" y="4233167"/>
            <a:ext cx="10401900" cy="1056900"/>
          </a:xfrm>
          <a:prstGeom prst="rect">
            <a:avLst/>
          </a:prstGeom>
        </p:spPr>
        <p:txBody>
          <a:bodyPr anchorCtr="0" anchor="t" bIns="121900" lIns="121900" rIns="121900" tIns="12190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6" name="Shape 16"/>
          <p:cNvSpPr txBox="1"/>
          <p:nvPr>
            <p:ph idx="12" type="sldNum"/>
          </p:nvPr>
        </p:nvSpPr>
        <p:spPr>
          <a:xfrm>
            <a:off x="11320333" y="6241345"/>
            <a:ext cx="731700" cy="524700"/>
          </a:xfrm>
          <a:prstGeom prst="rect">
            <a:avLst/>
          </a:prstGeom>
        </p:spPr>
        <p:txBody>
          <a:bodyPr anchorCtr="0" anchor="ctr" bIns="121900" lIns="121900" rIns="121900" tIns="121900">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9" name="Shape 49"/>
        <p:cNvGrpSpPr/>
        <p:nvPr/>
      </p:nvGrpSpPr>
      <p:grpSpPr>
        <a:xfrm>
          <a:off x="0" y="0"/>
          <a:ext cx="0" cy="0"/>
          <a:chOff x="0" y="0"/>
          <a:chExt cx="0" cy="0"/>
        </a:xfrm>
      </p:grpSpPr>
      <p:sp>
        <p:nvSpPr>
          <p:cNvPr id="50" name="Shape 50"/>
          <p:cNvSpPr txBox="1"/>
          <p:nvPr>
            <p:ph type="title"/>
          </p:nvPr>
        </p:nvSpPr>
        <p:spPr>
          <a:xfrm>
            <a:off x="415600" y="1673700"/>
            <a:ext cx="11360700" cy="2520900"/>
          </a:xfrm>
          <a:prstGeom prst="rect">
            <a:avLst/>
          </a:prstGeom>
        </p:spPr>
        <p:txBody>
          <a:bodyPr anchorCtr="0" anchor="b" bIns="121900" lIns="121900" rIns="121900" tIns="121900"/>
          <a:lstStyle>
            <a:lvl1pPr lvl="0" algn="ctr">
              <a:spcBef>
                <a:spcPts val="0"/>
              </a:spcBef>
              <a:buSzPct val="100000"/>
              <a:defRPr sz="16000"/>
            </a:lvl1pPr>
            <a:lvl2pPr lvl="1" algn="ctr">
              <a:spcBef>
                <a:spcPts val="0"/>
              </a:spcBef>
              <a:buSzPct val="100000"/>
              <a:defRPr sz="16000"/>
            </a:lvl2pPr>
            <a:lvl3pPr lvl="2" algn="ctr">
              <a:spcBef>
                <a:spcPts val="0"/>
              </a:spcBef>
              <a:buSzPct val="100000"/>
              <a:defRPr sz="16000"/>
            </a:lvl3pPr>
            <a:lvl4pPr lvl="3" algn="ctr">
              <a:spcBef>
                <a:spcPts val="0"/>
              </a:spcBef>
              <a:buSzPct val="100000"/>
              <a:defRPr sz="16000"/>
            </a:lvl4pPr>
            <a:lvl5pPr lvl="4" algn="ctr">
              <a:spcBef>
                <a:spcPts val="0"/>
              </a:spcBef>
              <a:buSzPct val="100000"/>
              <a:defRPr sz="16000"/>
            </a:lvl5pPr>
            <a:lvl6pPr lvl="5" algn="ctr">
              <a:spcBef>
                <a:spcPts val="0"/>
              </a:spcBef>
              <a:buSzPct val="100000"/>
              <a:defRPr sz="16000"/>
            </a:lvl6pPr>
            <a:lvl7pPr lvl="6" algn="ctr">
              <a:spcBef>
                <a:spcPts val="0"/>
              </a:spcBef>
              <a:buSzPct val="100000"/>
              <a:defRPr sz="16000"/>
            </a:lvl7pPr>
            <a:lvl8pPr lvl="7" algn="ctr">
              <a:spcBef>
                <a:spcPts val="0"/>
              </a:spcBef>
              <a:buSzPct val="100000"/>
              <a:defRPr sz="16000"/>
            </a:lvl8pPr>
            <a:lvl9pPr lvl="8" algn="ctr">
              <a:spcBef>
                <a:spcPts val="0"/>
              </a:spcBef>
              <a:buSzPct val="100000"/>
              <a:defRPr sz="16000"/>
            </a:lvl9pPr>
          </a:lstStyle>
          <a:p/>
        </p:txBody>
      </p:sp>
      <p:sp>
        <p:nvSpPr>
          <p:cNvPr id="51" name="Shape 51"/>
          <p:cNvSpPr txBox="1"/>
          <p:nvPr>
            <p:ph idx="1" type="body"/>
          </p:nvPr>
        </p:nvSpPr>
        <p:spPr>
          <a:xfrm>
            <a:off x="415600" y="4304566"/>
            <a:ext cx="11360700" cy="1734300"/>
          </a:xfrm>
          <a:prstGeom prst="rect">
            <a:avLst/>
          </a:prstGeom>
        </p:spPr>
        <p:txBody>
          <a:bodyPr anchorCtr="0" anchor="t" bIns="121900" lIns="121900" rIns="121900" tIns="12190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2" name="Shape 52"/>
          <p:cNvSpPr txBox="1"/>
          <p:nvPr>
            <p:ph idx="12" type="sldNum"/>
          </p:nvPr>
        </p:nvSpPr>
        <p:spPr>
          <a:xfrm>
            <a:off x="11320333" y="6241345"/>
            <a:ext cx="731700" cy="524700"/>
          </a:xfrm>
          <a:prstGeom prst="rect">
            <a:avLst/>
          </a:prstGeom>
        </p:spPr>
        <p:txBody>
          <a:bodyPr anchorCtr="0" anchor="ctr" bIns="121900" lIns="121900" rIns="121900" tIns="121900">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11320333" y="6241345"/>
            <a:ext cx="731700" cy="524700"/>
          </a:xfrm>
          <a:prstGeom prst="rect">
            <a:avLst/>
          </a:prstGeom>
        </p:spPr>
        <p:txBody>
          <a:bodyPr anchorCtr="0" anchor="ctr" bIns="121900" lIns="121900" rIns="121900" tIns="121900">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55" name="Shape 55"/>
        <p:cNvGrpSpPr/>
        <p:nvPr/>
      </p:nvGrpSpPr>
      <p:grpSpPr>
        <a:xfrm>
          <a:off x="0" y="0"/>
          <a:ext cx="0" cy="0"/>
          <a:chOff x="0" y="0"/>
          <a:chExt cx="0" cy="0"/>
        </a:xfrm>
      </p:grpSpPr>
      <p:sp>
        <p:nvSpPr>
          <p:cNvPr id="56" name="Shape 56"/>
          <p:cNvSpPr txBox="1"/>
          <p:nvPr>
            <p:ph type="title"/>
          </p:nvPr>
        </p:nvSpPr>
        <p:spPr>
          <a:xfrm>
            <a:off x="838200" y="365125"/>
            <a:ext cx="10515600" cy="1325700"/>
          </a:xfrm>
          <a:prstGeom prst="rect">
            <a:avLst/>
          </a:prstGeom>
          <a:noFill/>
          <a:ln>
            <a:noFill/>
          </a:ln>
        </p:spPr>
        <p:txBody>
          <a:bodyPr anchorCtr="0" anchor="ctr" bIns="121900" lIns="121900" rIns="121900" tIns="121900"/>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57" name="Shape 57"/>
          <p:cNvSpPr txBox="1"/>
          <p:nvPr>
            <p:ph idx="1" type="body"/>
          </p:nvPr>
        </p:nvSpPr>
        <p:spPr>
          <a:xfrm>
            <a:off x="838200" y="1825625"/>
            <a:ext cx="10515600" cy="4351200"/>
          </a:xfrm>
          <a:prstGeom prst="rect">
            <a:avLst/>
          </a:prstGeom>
          <a:noFill/>
          <a:ln>
            <a:noFill/>
          </a:ln>
        </p:spPr>
        <p:txBody>
          <a:bodyPr anchorCtr="0" anchor="t" bIns="121900" lIns="121900" rIns="121900" tIns="121900"/>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58" name="Shape 58"/>
          <p:cNvSpPr txBox="1"/>
          <p:nvPr>
            <p:ph idx="10" type="dt"/>
          </p:nvPr>
        </p:nvSpPr>
        <p:spPr>
          <a:xfrm>
            <a:off x="838200" y="6356350"/>
            <a:ext cx="2743200" cy="365100"/>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9" name="Shape 59"/>
          <p:cNvSpPr txBox="1"/>
          <p:nvPr>
            <p:ph idx="11" type="ftr"/>
          </p:nvPr>
        </p:nvSpPr>
        <p:spPr>
          <a:xfrm>
            <a:off x="4038600" y="6356350"/>
            <a:ext cx="4114800" cy="365100"/>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0" name="Shape 60"/>
          <p:cNvSpPr txBox="1"/>
          <p:nvPr>
            <p:ph idx="12" type="sldNum"/>
          </p:nvPr>
        </p:nvSpPr>
        <p:spPr>
          <a:xfrm>
            <a:off x="8610600" y="6356350"/>
            <a:ext cx="2743200" cy="365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61" name="Shape 61"/>
        <p:cNvGrpSpPr/>
        <p:nvPr/>
      </p:nvGrpSpPr>
      <p:grpSpPr>
        <a:xfrm>
          <a:off x="0" y="0"/>
          <a:ext cx="0" cy="0"/>
          <a:chOff x="0" y="0"/>
          <a:chExt cx="0" cy="0"/>
        </a:xfrm>
      </p:grpSpPr>
      <p:sp>
        <p:nvSpPr>
          <p:cNvPr id="62" name="Shape 62"/>
          <p:cNvSpPr txBox="1"/>
          <p:nvPr>
            <p:ph type="title"/>
          </p:nvPr>
        </p:nvSpPr>
        <p:spPr>
          <a:xfrm>
            <a:off x="838200" y="365125"/>
            <a:ext cx="10515599" cy="1325562"/>
          </a:xfrm>
          <a:prstGeom prst="rect">
            <a:avLst/>
          </a:prstGeom>
          <a:noFill/>
          <a:ln>
            <a:noFill/>
          </a:ln>
        </p:spPr>
        <p:txBody>
          <a:bodyPr anchorCtr="0" anchor="ctr" bIns="121900" lIns="121900" rIns="121900" tIns="121900"/>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3" name="Shape 63"/>
          <p:cNvSpPr txBox="1"/>
          <p:nvPr>
            <p:ph idx="1" type="body"/>
          </p:nvPr>
        </p:nvSpPr>
        <p:spPr>
          <a:xfrm>
            <a:off x="838200" y="1825625"/>
            <a:ext cx="5181600" cy="4351338"/>
          </a:xfrm>
          <a:prstGeom prst="rect">
            <a:avLst/>
          </a:prstGeom>
          <a:noFill/>
          <a:ln>
            <a:noFill/>
          </a:ln>
        </p:spPr>
        <p:txBody>
          <a:bodyPr anchorCtr="0" anchor="t" bIns="121900" lIns="121900" rIns="121900" tIns="121900"/>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64" name="Shape 64"/>
          <p:cNvSpPr txBox="1"/>
          <p:nvPr>
            <p:ph idx="2" type="body"/>
          </p:nvPr>
        </p:nvSpPr>
        <p:spPr>
          <a:xfrm>
            <a:off x="6172200" y="1825625"/>
            <a:ext cx="5181600" cy="4351338"/>
          </a:xfrm>
          <a:prstGeom prst="rect">
            <a:avLst/>
          </a:prstGeom>
          <a:noFill/>
          <a:ln>
            <a:noFill/>
          </a:ln>
        </p:spPr>
        <p:txBody>
          <a:bodyPr anchorCtr="0" anchor="t" bIns="121900" lIns="121900" rIns="121900" tIns="121900"/>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65" name="Shape 65"/>
          <p:cNvSpPr txBox="1"/>
          <p:nvPr>
            <p:ph idx="10" type="dt"/>
          </p:nvPr>
        </p:nvSpPr>
        <p:spPr>
          <a:xfrm>
            <a:off x="838200" y="6356350"/>
            <a:ext cx="27431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6" name="Shape 66"/>
          <p:cNvSpPr txBox="1"/>
          <p:nvPr>
            <p:ph idx="11" type="ftr"/>
          </p:nvPr>
        </p:nvSpPr>
        <p:spPr>
          <a:xfrm>
            <a:off x="4038600" y="6356350"/>
            <a:ext cx="41148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7" name="Shape 67"/>
          <p:cNvSpPr txBox="1"/>
          <p:nvPr>
            <p:ph idx="12" type="sldNum"/>
          </p:nvPr>
        </p:nvSpPr>
        <p:spPr>
          <a:xfrm>
            <a:off x="8610600" y="6356350"/>
            <a:ext cx="27431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7" name="Shape 17"/>
        <p:cNvGrpSpPr/>
        <p:nvPr/>
      </p:nvGrpSpPr>
      <p:grpSpPr>
        <a:xfrm>
          <a:off x="0" y="0"/>
          <a:ext cx="0" cy="0"/>
          <a:chOff x="0" y="0"/>
          <a:chExt cx="0" cy="0"/>
        </a:xfrm>
      </p:grpSpPr>
      <p:sp>
        <p:nvSpPr>
          <p:cNvPr id="18" name="Shape 18"/>
          <p:cNvSpPr txBox="1"/>
          <p:nvPr>
            <p:ph type="title"/>
          </p:nvPr>
        </p:nvSpPr>
        <p:spPr>
          <a:xfrm>
            <a:off x="895000" y="2855000"/>
            <a:ext cx="10469700" cy="1148100"/>
          </a:xfrm>
          <a:prstGeom prst="rect">
            <a:avLst/>
          </a:prstGeom>
        </p:spPr>
        <p:txBody>
          <a:bodyPr anchorCtr="0" anchor="ctr" bIns="121900" lIns="121900" rIns="121900" tIns="12190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9" name="Shape 19"/>
          <p:cNvSpPr txBox="1"/>
          <p:nvPr>
            <p:ph idx="12" type="sldNum"/>
          </p:nvPr>
        </p:nvSpPr>
        <p:spPr>
          <a:xfrm>
            <a:off x="11320333" y="6241345"/>
            <a:ext cx="731700" cy="524700"/>
          </a:xfrm>
          <a:prstGeom prst="rect">
            <a:avLst/>
          </a:prstGeom>
        </p:spPr>
        <p:txBody>
          <a:bodyPr anchorCtr="0" anchor="ctr" bIns="121900" lIns="121900" rIns="121900" tIns="121900">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0" name="Shape 20"/>
        <p:cNvGrpSpPr/>
        <p:nvPr/>
      </p:nvGrpSpPr>
      <p:grpSpPr>
        <a:xfrm>
          <a:off x="0" y="0"/>
          <a:ext cx="0" cy="0"/>
          <a:chOff x="0" y="0"/>
          <a:chExt cx="0" cy="0"/>
        </a:xfrm>
      </p:grpSpPr>
      <p:sp>
        <p:nvSpPr>
          <p:cNvPr id="21" name="Shape 21"/>
          <p:cNvSpPr txBox="1"/>
          <p:nvPr>
            <p:ph type="title"/>
          </p:nvPr>
        </p:nvSpPr>
        <p:spPr>
          <a:xfrm>
            <a:off x="415600" y="593366"/>
            <a:ext cx="11360700" cy="763500"/>
          </a:xfrm>
          <a:prstGeom prst="rect">
            <a:avLst/>
          </a:prstGeom>
        </p:spPr>
        <p:txBody>
          <a:bodyPr anchorCtr="0" anchor="t" bIns="121900" lIns="121900" rIns="121900" tIns="12190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415600" y="1536633"/>
            <a:ext cx="11360700" cy="4555200"/>
          </a:xfrm>
          <a:prstGeom prst="rect">
            <a:avLst/>
          </a:prstGeom>
        </p:spPr>
        <p:txBody>
          <a:bodyPr anchorCtr="0" anchor="t" bIns="121900" lIns="121900" rIns="121900" tIns="12190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2" type="sldNum"/>
          </p:nvPr>
        </p:nvSpPr>
        <p:spPr>
          <a:xfrm>
            <a:off x="11320333" y="6241345"/>
            <a:ext cx="731700" cy="524700"/>
          </a:xfrm>
          <a:prstGeom prst="rect">
            <a:avLst/>
          </a:prstGeom>
        </p:spPr>
        <p:txBody>
          <a:bodyPr anchorCtr="0" anchor="ctr" bIns="121900" lIns="121900" rIns="121900" tIns="121900">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4" name="Shape 24"/>
        <p:cNvGrpSpPr/>
        <p:nvPr/>
      </p:nvGrpSpPr>
      <p:grpSpPr>
        <a:xfrm>
          <a:off x="0" y="0"/>
          <a:ext cx="0" cy="0"/>
          <a:chOff x="0" y="0"/>
          <a:chExt cx="0" cy="0"/>
        </a:xfrm>
      </p:grpSpPr>
      <p:sp>
        <p:nvSpPr>
          <p:cNvPr id="25" name="Shape 25"/>
          <p:cNvSpPr txBox="1"/>
          <p:nvPr>
            <p:ph type="title"/>
          </p:nvPr>
        </p:nvSpPr>
        <p:spPr>
          <a:xfrm>
            <a:off x="415600" y="593366"/>
            <a:ext cx="11360700" cy="763500"/>
          </a:xfrm>
          <a:prstGeom prst="rect">
            <a:avLst/>
          </a:prstGeom>
        </p:spPr>
        <p:txBody>
          <a:bodyPr anchorCtr="0" anchor="t" bIns="121900" lIns="121900" rIns="121900" tIns="12190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6" name="Shape 26"/>
          <p:cNvSpPr txBox="1"/>
          <p:nvPr>
            <p:ph idx="1" type="body"/>
          </p:nvPr>
        </p:nvSpPr>
        <p:spPr>
          <a:xfrm>
            <a:off x="415600" y="1536633"/>
            <a:ext cx="5333100" cy="4555200"/>
          </a:xfrm>
          <a:prstGeom prst="rect">
            <a:avLst/>
          </a:prstGeom>
        </p:spPr>
        <p:txBody>
          <a:bodyPr anchorCtr="0" anchor="t" bIns="121900" lIns="121900" rIns="121900" tIns="121900"/>
          <a:lstStyle>
            <a:lvl1pPr lvl="0">
              <a:spcBef>
                <a:spcPts val="0"/>
              </a:spcBef>
              <a:buSzPct val="100000"/>
              <a:defRPr sz="19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p:txBody>
      </p:sp>
      <p:sp>
        <p:nvSpPr>
          <p:cNvPr id="27" name="Shape 27"/>
          <p:cNvSpPr txBox="1"/>
          <p:nvPr>
            <p:ph idx="2" type="body"/>
          </p:nvPr>
        </p:nvSpPr>
        <p:spPr>
          <a:xfrm>
            <a:off x="6443200" y="1536633"/>
            <a:ext cx="5333100" cy="4555200"/>
          </a:xfrm>
          <a:prstGeom prst="rect">
            <a:avLst/>
          </a:prstGeom>
        </p:spPr>
        <p:txBody>
          <a:bodyPr anchorCtr="0" anchor="t" bIns="121900" lIns="121900" rIns="121900" tIns="121900"/>
          <a:lstStyle>
            <a:lvl1pPr lvl="0">
              <a:spcBef>
                <a:spcPts val="0"/>
              </a:spcBef>
              <a:buSzPct val="100000"/>
              <a:defRPr sz="19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p:txBody>
      </p:sp>
      <p:sp>
        <p:nvSpPr>
          <p:cNvPr id="28" name="Shape 28"/>
          <p:cNvSpPr txBox="1"/>
          <p:nvPr>
            <p:ph idx="12" type="sldNum"/>
          </p:nvPr>
        </p:nvSpPr>
        <p:spPr>
          <a:xfrm>
            <a:off x="11320333" y="6241345"/>
            <a:ext cx="731700" cy="524700"/>
          </a:xfrm>
          <a:prstGeom prst="rect">
            <a:avLst/>
          </a:prstGeom>
        </p:spPr>
        <p:txBody>
          <a:bodyPr anchorCtr="0" anchor="ctr" bIns="121900" lIns="121900" rIns="121900" tIns="121900">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9" name="Shape 29"/>
        <p:cNvGrpSpPr/>
        <p:nvPr/>
      </p:nvGrpSpPr>
      <p:grpSpPr>
        <a:xfrm>
          <a:off x="0" y="0"/>
          <a:ext cx="0" cy="0"/>
          <a:chOff x="0" y="0"/>
          <a:chExt cx="0" cy="0"/>
        </a:xfrm>
      </p:grpSpPr>
      <p:sp>
        <p:nvSpPr>
          <p:cNvPr id="30" name="Shape 30"/>
          <p:cNvSpPr txBox="1"/>
          <p:nvPr>
            <p:ph type="title"/>
          </p:nvPr>
        </p:nvSpPr>
        <p:spPr>
          <a:xfrm>
            <a:off x="415600" y="593366"/>
            <a:ext cx="11360700" cy="763500"/>
          </a:xfrm>
          <a:prstGeom prst="rect">
            <a:avLst/>
          </a:prstGeom>
        </p:spPr>
        <p:txBody>
          <a:bodyPr anchorCtr="0" anchor="t" bIns="121900" lIns="121900" rIns="121900" tIns="12190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1" name="Shape 31"/>
          <p:cNvSpPr txBox="1"/>
          <p:nvPr>
            <p:ph idx="12" type="sldNum"/>
          </p:nvPr>
        </p:nvSpPr>
        <p:spPr>
          <a:xfrm>
            <a:off x="11320333" y="6241345"/>
            <a:ext cx="731700" cy="524700"/>
          </a:xfrm>
          <a:prstGeom prst="rect">
            <a:avLst/>
          </a:prstGeom>
        </p:spPr>
        <p:txBody>
          <a:bodyPr anchorCtr="0" anchor="ctr" bIns="121900" lIns="121900" rIns="121900" tIns="121900">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2" name="Shape 32"/>
        <p:cNvGrpSpPr/>
        <p:nvPr/>
      </p:nvGrpSpPr>
      <p:grpSpPr>
        <a:xfrm>
          <a:off x="0" y="0"/>
          <a:ext cx="0" cy="0"/>
          <a:chOff x="0" y="0"/>
          <a:chExt cx="0" cy="0"/>
        </a:xfrm>
      </p:grpSpPr>
      <p:sp>
        <p:nvSpPr>
          <p:cNvPr id="33" name="Shape 33"/>
          <p:cNvSpPr txBox="1"/>
          <p:nvPr>
            <p:ph type="title"/>
          </p:nvPr>
        </p:nvSpPr>
        <p:spPr>
          <a:xfrm>
            <a:off x="415600" y="740800"/>
            <a:ext cx="3744000" cy="1007700"/>
          </a:xfrm>
          <a:prstGeom prst="rect">
            <a:avLst/>
          </a:prstGeom>
        </p:spPr>
        <p:txBody>
          <a:bodyPr anchorCtr="0" anchor="b" bIns="121900" lIns="121900" rIns="121900" tIns="121900"/>
          <a:lstStyle>
            <a:lvl1pPr lvl="0">
              <a:spcBef>
                <a:spcPts val="0"/>
              </a:spcBef>
              <a:buSzPct val="100000"/>
              <a:defRPr sz="3200"/>
            </a:lvl1pPr>
            <a:lvl2pPr lvl="1">
              <a:spcBef>
                <a:spcPts val="0"/>
              </a:spcBef>
              <a:buSzPct val="100000"/>
              <a:defRPr sz="3200"/>
            </a:lvl2pPr>
            <a:lvl3pPr lvl="2">
              <a:spcBef>
                <a:spcPts val="0"/>
              </a:spcBef>
              <a:buSzPct val="100000"/>
              <a:defRPr sz="3200"/>
            </a:lvl3pPr>
            <a:lvl4pPr lvl="3">
              <a:spcBef>
                <a:spcPts val="0"/>
              </a:spcBef>
              <a:buSzPct val="100000"/>
              <a:defRPr sz="3200"/>
            </a:lvl4pPr>
            <a:lvl5pPr lvl="4">
              <a:spcBef>
                <a:spcPts val="0"/>
              </a:spcBef>
              <a:buSzPct val="100000"/>
              <a:defRPr sz="3200"/>
            </a:lvl5pPr>
            <a:lvl6pPr lvl="5">
              <a:spcBef>
                <a:spcPts val="0"/>
              </a:spcBef>
              <a:buSzPct val="100000"/>
              <a:defRPr sz="3200"/>
            </a:lvl6pPr>
            <a:lvl7pPr lvl="6">
              <a:spcBef>
                <a:spcPts val="0"/>
              </a:spcBef>
              <a:buSzPct val="100000"/>
              <a:defRPr sz="3200"/>
            </a:lvl7pPr>
            <a:lvl8pPr lvl="7">
              <a:spcBef>
                <a:spcPts val="0"/>
              </a:spcBef>
              <a:buSzPct val="100000"/>
              <a:defRPr sz="3200"/>
            </a:lvl8pPr>
            <a:lvl9pPr lvl="8">
              <a:spcBef>
                <a:spcPts val="0"/>
              </a:spcBef>
              <a:buSzPct val="100000"/>
              <a:defRPr sz="3200"/>
            </a:lvl9pPr>
          </a:lstStyle>
          <a:p/>
        </p:txBody>
      </p:sp>
      <p:sp>
        <p:nvSpPr>
          <p:cNvPr id="34" name="Shape 34"/>
          <p:cNvSpPr txBox="1"/>
          <p:nvPr>
            <p:ph idx="1" type="body"/>
          </p:nvPr>
        </p:nvSpPr>
        <p:spPr>
          <a:xfrm>
            <a:off x="415600" y="1852800"/>
            <a:ext cx="3744000" cy="4239300"/>
          </a:xfrm>
          <a:prstGeom prst="rect">
            <a:avLst/>
          </a:prstGeom>
        </p:spPr>
        <p:txBody>
          <a:bodyPr anchorCtr="0" anchor="t" bIns="121900" lIns="121900" rIns="121900" tIns="121900"/>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p:txBody>
      </p:sp>
      <p:sp>
        <p:nvSpPr>
          <p:cNvPr id="35" name="Shape 35"/>
          <p:cNvSpPr txBox="1"/>
          <p:nvPr>
            <p:ph idx="12" type="sldNum"/>
          </p:nvPr>
        </p:nvSpPr>
        <p:spPr>
          <a:xfrm>
            <a:off x="11320333" y="6241345"/>
            <a:ext cx="731700" cy="524700"/>
          </a:xfrm>
          <a:prstGeom prst="rect">
            <a:avLst/>
          </a:prstGeom>
        </p:spPr>
        <p:txBody>
          <a:bodyPr anchorCtr="0" anchor="ctr" bIns="121900" lIns="121900" rIns="121900" tIns="121900">
            <a:noAutofit/>
          </a:bodyPr>
          <a:lstStyle/>
          <a:p>
            <a:pPr lvl="0">
              <a:spcBef>
                <a:spcPts val="0"/>
              </a:spcBef>
              <a:buNone/>
            </a:pPr>
            <a:fld id="{00000000-1234-1234-1234-123412341234}" type="slidenum">
              <a:rPr lang="en-US"/>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36" name="Shape 36"/>
        <p:cNvGrpSpPr/>
        <p:nvPr/>
      </p:nvGrpSpPr>
      <p:grpSpPr>
        <a:xfrm>
          <a:off x="0" y="0"/>
          <a:ext cx="0" cy="0"/>
          <a:chOff x="0" y="0"/>
          <a:chExt cx="0" cy="0"/>
        </a:xfrm>
      </p:grpSpPr>
      <p:sp>
        <p:nvSpPr>
          <p:cNvPr id="37" name="Shape 37"/>
          <p:cNvSpPr txBox="1"/>
          <p:nvPr>
            <p:ph type="title"/>
          </p:nvPr>
        </p:nvSpPr>
        <p:spPr>
          <a:xfrm>
            <a:off x="653666" y="701800"/>
            <a:ext cx="8302800" cy="5454300"/>
          </a:xfrm>
          <a:prstGeom prst="rect">
            <a:avLst/>
          </a:prstGeom>
        </p:spPr>
        <p:txBody>
          <a:bodyPr anchorCtr="0" anchor="ctr" bIns="121900" lIns="121900" rIns="121900" tIns="121900"/>
          <a:lstStyle>
            <a:lvl1pPr lvl="0">
              <a:spcBef>
                <a:spcPts val="0"/>
              </a:spcBef>
              <a:buClr>
                <a:schemeClr val="lt1"/>
              </a:buClr>
              <a:buSzPct val="100000"/>
              <a:defRPr sz="6400">
                <a:solidFill>
                  <a:schemeClr val="lt1"/>
                </a:solidFill>
              </a:defRPr>
            </a:lvl1pPr>
            <a:lvl2pPr lvl="1">
              <a:spcBef>
                <a:spcPts val="0"/>
              </a:spcBef>
              <a:buClr>
                <a:schemeClr val="lt1"/>
              </a:buClr>
              <a:buSzPct val="100000"/>
              <a:defRPr sz="6400">
                <a:solidFill>
                  <a:schemeClr val="lt1"/>
                </a:solidFill>
              </a:defRPr>
            </a:lvl2pPr>
            <a:lvl3pPr lvl="2">
              <a:spcBef>
                <a:spcPts val="0"/>
              </a:spcBef>
              <a:buClr>
                <a:schemeClr val="lt1"/>
              </a:buClr>
              <a:buSzPct val="100000"/>
              <a:defRPr sz="6400">
                <a:solidFill>
                  <a:schemeClr val="lt1"/>
                </a:solidFill>
              </a:defRPr>
            </a:lvl3pPr>
            <a:lvl4pPr lvl="3">
              <a:spcBef>
                <a:spcPts val="0"/>
              </a:spcBef>
              <a:buClr>
                <a:schemeClr val="lt1"/>
              </a:buClr>
              <a:buSzPct val="100000"/>
              <a:defRPr sz="6400">
                <a:solidFill>
                  <a:schemeClr val="lt1"/>
                </a:solidFill>
              </a:defRPr>
            </a:lvl4pPr>
            <a:lvl5pPr lvl="4">
              <a:spcBef>
                <a:spcPts val="0"/>
              </a:spcBef>
              <a:buClr>
                <a:schemeClr val="lt1"/>
              </a:buClr>
              <a:buSzPct val="100000"/>
              <a:defRPr sz="6400">
                <a:solidFill>
                  <a:schemeClr val="lt1"/>
                </a:solidFill>
              </a:defRPr>
            </a:lvl5pPr>
            <a:lvl6pPr lvl="5">
              <a:spcBef>
                <a:spcPts val="0"/>
              </a:spcBef>
              <a:buClr>
                <a:schemeClr val="lt1"/>
              </a:buClr>
              <a:buSzPct val="100000"/>
              <a:defRPr sz="6400">
                <a:solidFill>
                  <a:schemeClr val="lt1"/>
                </a:solidFill>
              </a:defRPr>
            </a:lvl6pPr>
            <a:lvl7pPr lvl="6">
              <a:spcBef>
                <a:spcPts val="0"/>
              </a:spcBef>
              <a:buClr>
                <a:schemeClr val="lt1"/>
              </a:buClr>
              <a:buSzPct val="100000"/>
              <a:defRPr sz="6400">
                <a:solidFill>
                  <a:schemeClr val="lt1"/>
                </a:solidFill>
              </a:defRPr>
            </a:lvl7pPr>
            <a:lvl8pPr lvl="7">
              <a:spcBef>
                <a:spcPts val="0"/>
              </a:spcBef>
              <a:buClr>
                <a:schemeClr val="lt1"/>
              </a:buClr>
              <a:buSzPct val="100000"/>
              <a:defRPr sz="6400">
                <a:solidFill>
                  <a:schemeClr val="lt1"/>
                </a:solidFill>
              </a:defRPr>
            </a:lvl8pPr>
            <a:lvl9pPr lvl="8">
              <a:spcBef>
                <a:spcPts val="0"/>
              </a:spcBef>
              <a:buClr>
                <a:schemeClr val="lt1"/>
              </a:buClr>
              <a:buSzPct val="100000"/>
              <a:defRPr sz="6400">
                <a:solidFill>
                  <a:schemeClr val="lt1"/>
                </a:solidFill>
              </a:defRPr>
            </a:lvl9pPr>
          </a:lstStyle>
          <a:p/>
        </p:txBody>
      </p:sp>
      <p:sp>
        <p:nvSpPr>
          <p:cNvPr id="38" name="Shape 38"/>
          <p:cNvSpPr txBox="1"/>
          <p:nvPr>
            <p:ph idx="12" type="sldNum"/>
          </p:nvPr>
        </p:nvSpPr>
        <p:spPr>
          <a:xfrm>
            <a:off x="11320333" y="6241345"/>
            <a:ext cx="731700" cy="524700"/>
          </a:xfrm>
          <a:prstGeom prst="rect">
            <a:avLst/>
          </a:prstGeom>
        </p:spPr>
        <p:txBody>
          <a:bodyPr anchorCtr="0" anchor="ctr" bIns="121900" lIns="121900" rIns="121900" tIns="121900">
            <a:noAutofit/>
          </a:bodyPr>
          <a:lstStyle/>
          <a:p>
            <a:pPr lvl="0">
              <a:spcBef>
                <a:spcPts val="0"/>
              </a:spcBef>
              <a:buNone/>
            </a:pPr>
            <a:fld id="{00000000-1234-1234-1234-123412341234}" type="slidenum">
              <a:rPr lang="en-US">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9" name="Shape 39"/>
        <p:cNvGrpSpPr/>
        <p:nvPr/>
      </p:nvGrpSpPr>
      <p:grpSpPr>
        <a:xfrm>
          <a:off x="0" y="0"/>
          <a:ext cx="0" cy="0"/>
          <a:chOff x="0" y="0"/>
          <a:chExt cx="0" cy="0"/>
        </a:xfrm>
      </p:grpSpPr>
      <p:sp>
        <p:nvSpPr>
          <p:cNvPr id="40" name="Shape 40"/>
          <p:cNvSpPr/>
          <p:nvPr/>
        </p:nvSpPr>
        <p:spPr>
          <a:xfrm>
            <a:off x="6096000" y="0"/>
            <a:ext cx="6096000" cy="6858000"/>
          </a:xfrm>
          <a:prstGeom prst="rect">
            <a:avLst/>
          </a:prstGeom>
          <a:solidFill>
            <a:schemeClr val="dk1"/>
          </a:solidFill>
          <a:ln>
            <a:noFill/>
          </a:ln>
        </p:spPr>
        <p:txBody>
          <a:bodyPr anchorCtr="0" anchor="ctr" bIns="121900" lIns="121900" rIns="121900" tIns="121900">
            <a:noAutofit/>
          </a:bodyPr>
          <a:lstStyle/>
          <a:p>
            <a:pPr lvl="0">
              <a:spcBef>
                <a:spcPts val="0"/>
              </a:spcBef>
              <a:buNone/>
            </a:pPr>
            <a:r>
              <a:t/>
            </a:r>
            <a:endParaRPr/>
          </a:p>
        </p:txBody>
      </p:sp>
      <p:cxnSp>
        <p:nvCxnSpPr>
          <p:cNvPr id="41" name="Shape 41"/>
          <p:cNvCxnSpPr/>
          <p:nvPr/>
        </p:nvCxnSpPr>
        <p:spPr>
          <a:xfrm>
            <a:off x="6706233" y="5994000"/>
            <a:ext cx="624300" cy="0"/>
          </a:xfrm>
          <a:prstGeom prst="straightConnector1">
            <a:avLst/>
          </a:prstGeom>
          <a:noFill/>
          <a:ln cap="flat" cmpd="sng" w="19050">
            <a:solidFill>
              <a:schemeClr val="lt1"/>
            </a:solidFill>
            <a:prstDash val="solid"/>
            <a:round/>
            <a:headEnd len="med" w="med" type="none"/>
            <a:tailEnd len="med" w="med" type="none"/>
          </a:ln>
        </p:spPr>
      </p:cxnSp>
      <p:sp>
        <p:nvSpPr>
          <p:cNvPr id="42" name="Shape 42"/>
          <p:cNvSpPr txBox="1"/>
          <p:nvPr>
            <p:ph type="title"/>
          </p:nvPr>
        </p:nvSpPr>
        <p:spPr>
          <a:xfrm>
            <a:off x="354000" y="1441866"/>
            <a:ext cx="5393700" cy="2280300"/>
          </a:xfrm>
          <a:prstGeom prst="rect">
            <a:avLst/>
          </a:prstGeom>
        </p:spPr>
        <p:txBody>
          <a:bodyPr anchorCtr="0" anchor="b" bIns="121900" lIns="121900" rIns="121900" tIns="121900"/>
          <a:lstStyle>
            <a:lvl1pPr lvl="0" algn="ctr">
              <a:spcBef>
                <a:spcPts val="0"/>
              </a:spcBef>
              <a:buSzPct val="100000"/>
              <a:defRPr sz="5600"/>
            </a:lvl1pPr>
            <a:lvl2pPr lvl="1" algn="ctr">
              <a:spcBef>
                <a:spcPts val="0"/>
              </a:spcBef>
              <a:buSzPct val="100000"/>
              <a:defRPr sz="5600"/>
            </a:lvl2pPr>
            <a:lvl3pPr lvl="2" algn="ctr">
              <a:spcBef>
                <a:spcPts val="0"/>
              </a:spcBef>
              <a:buSzPct val="100000"/>
              <a:defRPr sz="5600"/>
            </a:lvl3pPr>
            <a:lvl4pPr lvl="3" algn="ctr">
              <a:spcBef>
                <a:spcPts val="0"/>
              </a:spcBef>
              <a:buSzPct val="100000"/>
              <a:defRPr sz="5600"/>
            </a:lvl4pPr>
            <a:lvl5pPr lvl="4" algn="ctr">
              <a:spcBef>
                <a:spcPts val="0"/>
              </a:spcBef>
              <a:buSzPct val="100000"/>
              <a:defRPr sz="5600"/>
            </a:lvl5pPr>
            <a:lvl6pPr lvl="5" algn="ctr">
              <a:spcBef>
                <a:spcPts val="0"/>
              </a:spcBef>
              <a:buSzPct val="100000"/>
              <a:defRPr sz="5600"/>
            </a:lvl6pPr>
            <a:lvl7pPr lvl="6" algn="ctr">
              <a:spcBef>
                <a:spcPts val="0"/>
              </a:spcBef>
              <a:buSzPct val="100000"/>
              <a:defRPr sz="5600"/>
            </a:lvl7pPr>
            <a:lvl8pPr lvl="7" algn="ctr">
              <a:spcBef>
                <a:spcPts val="0"/>
              </a:spcBef>
              <a:buSzPct val="100000"/>
              <a:defRPr sz="5600"/>
            </a:lvl8pPr>
            <a:lvl9pPr lvl="8" algn="ctr">
              <a:spcBef>
                <a:spcPts val="0"/>
              </a:spcBef>
              <a:buSzPct val="100000"/>
              <a:defRPr sz="5600"/>
            </a:lvl9pPr>
          </a:lstStyle>
          <a:p/>
        </p:txBody>
      </p:sp>
      <p:sp>
        <p:nvSpPr>
          <p:cNvPr id="43" name="Shape 43"/>
          <p:cNvSpPr txBox="1"/>
          <p:nvPr>
            <p:ph idx="1" type="subTitle"/>
          </p:nvPr>
        </p:nvSpPr>
        <p:spPr>
          <a:xfrm>
            <a:off x="354000" y="3793601"/>
            <a:ext cx="5393700" cy="1794000"/>
          </a:xfrm>
          <a:prstGeom prst="rect">
            <a:avLst/>
          </a:prstGeom>
        </p:spPr>
        <p:txBody>
          <a:bodyPr anchorCtr="0" anchor="t" bIns="121900" lIns="121900" rIns="121900" tIns="121900"/>
          <a:lstStyle>
            <a:lvl1pPr lvl="0" algn="ctr">
              <a:lnSpc>
                <a:spcPct val="100000"/>
              </a:lnSpc>
              <a:spcBef>
                <a:spcPts val="0"/>
              </a:spcBef>
              <a:spcAft>
                <a:spcPts val="0"/>
              </a:spcAft>
              <a:buClr>
                <a:schemeClr val="dk1"/>
              </a:buClr>
              <a:buSzPct val="100000"/>
              <a:buNone/>
              <a:defRPr sz="2800">
                <a:solidFill>
                  <a:schemeClr val="dk1"/>
                </a:solidFill>
              </a:defRPr>
            </a:lvl1pPr>
            <a:lvl2pPr lvl="1" algn="ctr">
              <a:lnSpc>
                <a:spcPct val="100000"/>
              </a:lnSpc>
              <a:spcBef>
                <a:spcPts val="0"/>
              </a:spcBef>
              <a:spcAft>
                <a:spcPts val="0"/>
              </a:spcAft>
              <a:buClr>
                <a:schemeClr val="dk1"/>
              </a:buClr>
              <a:buSzPct val="100000"/>
              <a:buNone/>
              <a:defRPr sz="2800">
                <a:solidFill>
                  <a:schemeClr val="dk1"/>
                </a:solidFill>
              </a:defRPr>
            </a:lvl2pPr>
            <a:lvl3pPr lvl="2" algn="ctr">
              <a:lnSpc>
                <a:spcPct val="100000"/>
              </a:lnSpc>
              <a:spcBef>
                <a:spcPts val="0"/>
              </a:spcBef>
              <a:spcAft>
                <a:spcPts val="0"/>
              </a:spcAft>
              <a:buClr>
                <a:schemeClr val="dk1"/>
              </a:buClr>
              <a:buSzPct val="100000"/>
              <a:buNone/>
              <a:defRPr sz="2800">
                <a:solidFill>
                  <a:schemeClr val="dk1"/>
                </a:solidFill>
              </a:defRPr>
            </a:lvl3pPr>
            <a:lvl4pPr lvl="3" algn="ctr">
              <a:lnSpc>
                <a:spcPct val="100000"/>
              </a:lnSpc>
              <a:spcBef>
                <a:spcPts val="0"/>
              </a:spcBef>
              <a:spcAft>
                <a:spcPts val="0"/>
              </a:spcAft>
              <a:buClr>
                <a:schemeClr val="dk1"/>
              </a:buClr>
              <a:buSzPct val="100000"/>
              <a:buNone/>
              <a:defRPr sz="2800">
                <a:solidFill>
                  <a:schemeClr val="dk1"/>
                </a:solidFill>
              </a:defRPr>
            </a:lvl4pPr>
            <a:lvl5pPr lvl="4" algn="ctr">
              <a:lnSpc>
                <a:spcPct val="100000"/>
              </a:lnSpc>
              <a:spcBef>
                <a:spcPts val="0"/>
              </a:spcBef>
              <a:spcAft>
                <a:spcPts val="0"/>
              </a:spcAft>
              <a:buClr>
                <a:schemeClr val="dk1"/>
              </a:buClr>
              <a:buSzPct val="100000"/>
              <a:buNone/>
              <a:defRPr sz="2800">
                <a:solidFill>
                  <a:schemeClr val="dk1"/>
                </a:solidFill>
              </a:defRPr>
            </a:lvl5pPr>
            <a:lvl6pPr lvl="5" algn="ctr">
              <a:lnSpc>
                <a:spcPct val="100000"/>
              </a:lnSpc>
              <a:spcBef>
                <a:spcPts val="0"/>
              </a:spcBef>
              <a:spcAft>
                <a:spcPts val="0"/>
              </a:spcAft>
              <a:buClr>
                <a:schemeClr val="dk1"/>
              </a:buClr>
              <a:buSzPct val="100000"/>
              <a:buNone/>
              <a:defRPr sz="2800">
                <a:solidFill>
                  <a:schemeClr val="dk1"/>
                </a:solidFill>
              </a:defRPr>
            </a:lvl6pPr>
            <a:lvl7pPr lvl="6" algn="ctr">
              <a:lnSpc>
                <a:spcPct val="100000"/>
              </a:lnSpc>
              <a:spcBef>
                <a:spcPts val="0"/>
              </a:spcBef>
              <a:spcAft>
                <a:spcPts val="0"/>
              </a:spcAft>
              <a:buClr>
                <a:schemeClr val="dk1"/>
              </a:buClr>
              <a:buSzPct val="100000"/>
              <a:buNone/>
              <a:defRPr sz="2800">
                <a:solidFill>
                  <a:schemeClr val="dk1"/>
                </a:solidFill>
              </a:defRPr>
            </a:lvl7pPr>
            <a:lvl8pPr lvl="7" algn="ctr">
              <a:lnSpc>
                <a:spcPct val="100000"/>
              </a:lnSpc>
              <a:spcBef>
                <a:spcPts val="0"/>
              </a:spcBef>
              <a:spcAft>
                <a:spcPts val="0"/>
              </a:spcAft>
              <a:buClr>
                <a:schemeClr val="dk1"/>
              </a:buClr>
              <a:buSzPct val="100000"/>
              <a:buNone/>
              <a:defRPr sz="2800">
                <a:solidFill>
                  <a:schemeClr val="dk1"/>
                </a:solidFill>
              </a:defRPr>
            </a:lvl8pPr>
            <a:lvl9pPr lvl="8" algn="ctr">
              <a:lnSpc>
                <a:spcPct val="100000"/>
              </a:lnSpc>
              <a:spcBef>
                <a:spcPts val="0"/>
              </a:spcBef>
              <a:spcAft>
                <a:spcPts val="0"/>
              </a:spcAft>
              <a:buClr>
                <a:schemeClr val="dk1"/>
              </a:buClr>
              <a:buSzPct val="100000"/>
              <a:buNone/>
              <a:defRPr sz="2800">
                <a:solidFill>
                  <a:schemeClr val="dk1"/>
                </a:solidFill>
              </a:defRPr>
            </a:lvl9pPr>
          </a:lstStyle>
          <a:p/>
        </p:txBody>
      </p:sp>
      <p:sp>
        <p:nvSpPr>
          <p:cNvPr id="44" name="Shape 44"/>
          <p:cNvSpPr txBox="1"/>
          <p:nvPr>
            <p:ph idx="2" type="body"/>
          </p:nvPr>
        </p:nvSpPr>
        <p:spPr>
          <a:xfrm>
            <a:off x="6586000" y="965600"/>
            <a:ext cx="5115900" cy="4926900"/>
          </a:xfrm>
          <a:prstGeom prst="rect">
            <a:avLst/>
          </a:prstGeom>
        </p:spPr>
        <p:txBody>
          <a:bodyPr anchorCtr="0" anchor="ctr" bIns="121900" lIns="121900" rIns="121900" tIns="12190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45" name="Shape 45"/>
          <p:cNvSpPr txBox="1"/>
          <p:nvPr>
            <p:ph idx="12" type="sldNum"/>
          </p:nvPr>
        </p:nvSpPr>
        <p:spPr>
          <a:xfrm>
            <a:off x="11320333" y="6241345"/>
            <a:ext cx="731700" cy="524700"/>
          </a:xfrm>
          <a:prstGeom prst="rect">
            <a:avLst/>
          </a:prstGeom>
        </p:spPr>
        <p:txBody>
          <a:bodyPr anchorCtr="0" anchor="ctr" bIns="121900" lIns="121900" rIns="121900" tIns="121900">
            <a:noAutofit/>
          </a:bodyPr>
          <a:lstStyle/>
          <a:p>
            <a:pPr lvl="0">
              <a:spcBef>
                <a:spcPts val="0"/>
              </a:spcBef>
              <a:buNone/>
            </a:pPr>
            <a:fld id="{00000000-1234-1234-1234-123412341234}" type="slidenum">
              <a:rPr lang="en-US">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6" name="Shape 46"/>
        <p:cNvGrpSpPr/>
        <p:nvPr/>
      </p:nvGrpSpPr>
      <p:grpSpPr>
        <a:xfrm>
          <a:off x="0" y="0"/>
          <a:ext cx="0" cy="0"/>
          <a:chOff x="0" y="0"/>
          <a:chExt cx="0" cy="0"/>
        </a:xfrm>
      </p:grpSpPr>
      <p:sp>
        <p:nvSpPr>
          <p:cNvPr id="47" name="Shape 47"/>
          <p:cNvSpPr txBox="1"/>
          <p:nvPr>
            <p:ph idx="1" type="body"/>
          </p:nvPr>
        </p:nvSpPr>
        <p:spPr>
          <a:xfrm>
            <a:off x="415600" y="5640766"/>
            <a:ext cx="7998300" cy="806700"/>
          </a:xfrm>
          <a:prstGeom prst="rect">
            <a:avLst/>
          </a:prstGeom>
        </p:spPr>
        <p:txBody>
          <a:bodyPr anchorCtr="0" anchor="ctr" bIns="121900" lIns="121900" rIns="121900" tIns="121900"/>
          <a:lstStyle>
            <a:lvl1pPr lvl="0">
              <a:lnSpc>
                <a:spcPct val="100000"/>
              </a:lnSpc>
              <a:spcBef>
                <a:spcPts val="0"/>
              </a:spcBef>
              <a:spcAft>
                <a:spcPts val="0"/>
              </a:spcAft>
              <a:buClr>
                <a:schemeClr val="dk1"/>
              </a:buClr>
              <a:buSzPct val="100000"/>
              <a:buFont typeface="Oswald"/>
              <a:buNone/>
              <a:defRPr sz="2800">
                <a:solidFill>
                  <a:schemeClr val="dk1"/>
                </a:solidFill>
                <a:latin typeface="Oswald"/>
                <a:ea typeface="Oswald"/>
                <a:cs typeface="Oswald"/>
                <a:sym typeface="Oswald"/>
              </a:defRPr>
            </a:lvl1pPr>
          </a:lstStyle>
          <a:p/>
        </p:txBody>
      </p:sp>
      <p:sp>
        <p:nvSpPr>
          <p:cNvPr id="48" name="Shape 48"/>
          <p:cNvSpPr txBox="1"/>
          <p:nvPr>
            <p:ph idx="12" type="sldNum"/>
          </p:nvPr>
        </p:nvSpPr>
        <p:spPr>
          <a:xfrm>
            <a:off x="11320333" y="6241345"/>
            <a:ext cx="731700" cy="524700"/>
          </a:xfrm>
          <a:prstGeom prst="rect">
            <a:avLst/>
          </a:prstGeom>
        </p:spPr>
        <p:txBody>
          <a:bodyPr anchorCtr="0" anchor="ctr" bIns="121900" lIns="121900" rIns="121900" tIns="121900">
            <a:noAutofit/>
          </a:bodyPr>
          <a:lstStyle/>
          <a:p>
            <a:pPr lvl="0">
              <a:spcBef>
                <a:spcPts val="0"/>
              </a:spcBef>
              <a:buNone/>
            </a:pPr>
            <a:fld id="{00000000-1234-1234-1234-123412341234}" type="slidenum">
              <a:rPr lang="en-US"/>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15600" y="593366"/>
            <a:ext cx="11360700" cy="763500"/>
          </a:xfrm>
          <a:prstGeom prst="rect">
            <a:avLst/>
          </a:prstGeom>
          <a:noFill/>
          <a:ln>
            <a:noFill/>
          </a:ln>
        </p:spPr>
        <p:txBody>
          <a:bodyPr anchorCtr="0" anchor="t" bIns="121900" lIns="121900" rIns="121900" tIns="121900"/>
          <a:lstStyle>
            <a:lvl1pPr lvl="0">
              <a:spcBef>
                <a:spcPts val="0"/>
              </a:spcBef>
              <a:buClr>
                <a:schemeClr val="dk1"/>
              </a:buClr>
              <a:buSzPct val="100000"/>
              <a:buFont typeface="Oswald"/>
              <a:buNone/>
              <a:defRPr sz="4000">
                <a:solidFill>
                  <a:schemeClr val="dk1"/>
                </a:solidFill>
                <a:latin typeface="Oswald"/>
                <a:ea typeface="Oswald"/>
                <a:cs typeface="Oswald"/>
                <a:sym typeface="Oswald"/>
              </a:defRPr>
            </a:lvl1pPr>
            <a:lvl2pPr lvl="1">
              <a:spcBef>
                <a:spcPts val="0"/>
              </a:spcBef>
              <a:buClr>
                <a:schemeClr val="dk1"/>
              </a:buClr>
              <a:buSzPct val="100000"/>
              <a:buFont typeface="Oswald"/>
              <a:buNone/>
              <a:defRPr sz="4000">
                <a:solidFill>
                  <a:schemeClr val="dk1"/>
                </a:solidFill>
                <a:latin typeface="Oswald"/>
                <a:ea typeface="Oswald"/>
                <a:cs typeface="Oswald"/>
                <a:sym typeface="Oswald"/>
              </a:defRPr>
            </a:lvl2pPr>
            <a:lvl3pPr lvl="2">
              <a:spcBef>
                <a:spcPts val="0"/>
              </a:spcBef>
              <a:buClr>
                <a:schemeClr val="dk1"/>
              </a:buClr>
              <a:buSzPct val="100000"/>
              <a:buFont typeface="Oswald"/>
              <a:buNone/>
              <a:defRPr sz="4000">
                <a:solidFill>
                  <a:schemeClr val="dk1"/>
                </a:solidFill>
                <a:latin typeface="Oswald"/>
                <a:ea typeface="Oswald"/>
                <a:cs typeface="Oswald"/>
                <a:sym typeface="Oswald"/>
              </a:defRPr>
            </a:lvl3pPr>
            <a:lvl4pPr lvl="3">
              <a:spcBef>
                <a:spcPts val="0"/>
              </a:spcBef>
              <a:buClr>
                <a:schemeClr val="dk1"/>
              </a:buClr>
              <a:buSzPct val="100000"/>
              <a:buFont typeface="Oswald"/>
              <a:buNone/>
              <a:defRPr sz="4000">
                <a:solidFill>
                  <a:schemeClr val="dk1"/>
                </a:solidFill>
                <a:latin typeface="Oswald"/>
                <a:ea typeface="Oswald"/>
                <a:cs typeface="Oswald"/>
                <a:sym typeface="Oswald"/>
              </a:defRPr>
            </a:lvl4pPr>
            <a:lvl5pPr lvl="4">
              <a:spcBef>
                <a:spcPts val="0"/>
              </a:spcBef>
              <a:buClr>
                <a:schemeClr val="dk1"/>
              </a:buClr>
              <a:buSzPct val="100000"/>
              <a:buFont typeface="Oswald"/>
              <a:buNone/>
              <a:defRPr sz="4000">
                <a:solidFill>
                  <a:schemeClr val="dk1"/>
                </a:solidFill>
                <a:latin typeface="Oswald"/>
                <a:ea typeface="Oswald"/>
                <a:cs typeface="Oswald"/>
                <a:sym typeface="Oswald"/>
              </a:defRPr>
            </a:lvl5pPr>
            <a:lvl6pPr lvl="5">
              <a:spcBef>
                <a:spcPts val="0"/>
              </a:spcBef>
              <a:buClr>
                <a:schemeClr val="dk1"/>
              </a:buClr>
              <a:buSzPct val="100000"/>
              <a:buFont typeface="Oswald"/>
              <a:buNone/>
              <a:defRPr sz="4000">
                <a:solidFill>
                  <a:schemeClr val="dk1"/>
                </a:solidFill>
                <a:latin typeface="Oswald"/>
                <a:ea typeface="Oswald"/>
                <a:cs typeface="Oswald"/>
                <a:sym typeface="Oswald"/>
              </a:defRPr>
            </a:lvl6pPr>
            <a:lvl7pPr lvl="6">
              <a:spcBef>
                <a:spcPts val="0"/>
              </a:spcBef>
              <a:buClr>
                <a:schemeClr val="dk1"/>
              </a:buClr>
              <a:buSzPct val="100000"/>
              <a:buFont typeface="Oswald"/>
              <a:buNone/>
              <a:defRPr sz="4000">
                <a:solidFill>
                  <a:schemeClr val="dk1"/>
                </a:solidFill>
                <a:latin typeface="Oswald"/>
                <a:ea typeface="Oswald"/>
                <a:cs typeface="Oswald"/>
                <a:sym typeface="Oswald"/>
              </a:defRPr>
            </a:lvl7pPr>
            <a:lvl8pPr lvl="7">
              <a:spcBef>
                <a:spcPts val="0"/>
              </a:spcBef>
              <a:buClr>
                <a:schemeClr val="dk1"/>
              </a:buClr>
              <a:buSzPct val="100000"/>
              <a:buFont typeface="Oswald"/>
              <a:buNone/>
              <a:defRPr sz="4000">
                <a:solidFill>
                  <a:schemeClr val="dk1"/>
                </a:solidFill>
                <a:latin typeface="Oswald"/>
                <a:ea typeface="Oswald"/>
                <a:cs typeface="Oswald"/>
                <a:sym typeface="Oswald"/>
              </a:defRPr>
            </a:lvl8pPr>
            <a:lvl9pPr lvl="8">
              <a:spcBef>
                <a:spcPts val="0"/>
              </a:spcBef>
              <a:buClr>
                <a:schemeClr val="dk1"/>
              </a:buClr>
              <a:buSzPct val="100000"/>
              <a:buFont typeface="Oswald"/>
              <a:buNone/>
              <a:defRPr sz="4000">
                <a:solidFill>
                  <a:schemeClr val="dk1"/>
                </a:solidFill>
                <a:latin typeface="Oswald"/>
                <a:ea typeface="Oswald"/>
                <a:cs typeface="Oswald"/>
                <a:sym typeface="Oswald"/>
              </a:defRPr>
            </a:lvl9pPr>
          </a:lstStyle>
          <a:p/>
        </p:txBody>
      </p:sp>
      <p:sp>
        <p:nvSpPr>
          <p:cNvPr id="7" name="Shape 7"/>
          <p:cNvSpPr txBox="1"/>
          <p:nvPr>
            <p:ph idx="1" type="body"/>
          </p:nvPr>
        </p:nvSpPr>
        <p:spPr>
          <a:xfrm>
            <a:off x="415600" y="1536633"/>
            <a:ext cx="11360700" cy="4555200"/>
          </a:xfrm>
          <a:prstGeom prst="rect">
            <a:avLst/>
          </a:prstGeom>
          <a:noFill/>
          <a:ln>
            <a:noFill/>
          </a:ln>
        </p:spPr>
        <p:txBody>
          <a:bodyPr anchorCtr="0" anchor="t" bIns="121900" lIns="121900" rIns="121900" tIns="121900"/>
          <a:lstStyle>
            <a:lvl1pPr lvl="0">
              <a:lnSpc>
                <a:spcPct val="115000"/>
              </a:lnSpc>
              <a:spcBef>
                <a:spcPts val="0"/>
              </a:spcBef>
              <a:spcAft>
                <a:spcPts val="2100"/>
              </a:spcAft>
              <a:buClr>
                <a:schemeClr val="accent3"/>
              </a:buClr>
              <a:buSzPct val="100000"/>
              <a:buFont typeface="Average"/>
              <a:defRPr sz="2400">
                <a:solidFill>
                  <a:schemeClr val="accent3"/>
                </a:solidFill>
                <a:latin typeface="Average"/>
                <a:ea typeface="Average"/>
                <a:cs typeface="Average"/>
                <a:sym typeface="Average"/>
              </a:defRPr>
            </a:lvl1pPr>
            <a:lvl2pPr lvl="1">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2pPr>
            <a:lvl3pPr lvl="2">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3pPr>
            <a:lvl4pPr lvl="3">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4pPr>
            <a:lvl5pPr lvl="4">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5pPr>
            <a:lvl6pPr lvl="5">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6pPr>
            <a:lvl7pPr lvl="6">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7pPr>
            <a:lvl8pPr lvl="7">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8pPr>
            <a:lvl9pPr lvl="8">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9pPr>
          </a:lstStyle>
          <a:p/>
        </p:txBody>
      </p:sp>
      <p:sp>
        <p:nvSpPr>
          <p:cNvPr id="8" name="Shape 8"/>
          <p:cNvSpPr txBox="1"/>
          <p:nvPr>
            <p:ph idx="12" type="sldNum"/>
          </p:nvPr>
        </p:nvSpPr>
        <p:spPr>
          <a:xfrm>
            <a:off x="11320333" y="6241345"/>
            <a:ext cx="731700" cy="524700"/>
          </a:xfrm>
          <a:prstGeom prst="rect">
            <a:avLst/>
          </a:prstGeom>
          <a:noFill/>
          <a:ln>
            <a:noFill/>
          </a:ln>
        </p:spPr>
        <p:txBody>
          <a:bodyPr anchorCtr="0" anchor="ctr" bIns="121900" lIns="121900" rIns="121900" tIns="121900">
            <a:noAutofit/>
          </a:bodyPr>
          <a:lstStyle/>
          <a:p>
            <a:pPr lvl="0" algn="r">
              <a:spcBef>
                <a:spcPts val="0"/>
              </a:spcBef>
              <a:buNone/>
            </a:pPr>
            <a:fld id="{00000000-1234-1234-1234-123412341234}" type="slidenum">
              <a:rPr lang="en-US" sz="1300">
                <a:solidFill>
                  <a:schemeClr val="accent3"/>
                </a:solidFill>
                <a:latin typeface="Average"/>
                <a:ea typeface="Average"/>
                <a:cs typeface="Average"/>
                <a:sym typeface="Average"/>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0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0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0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0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0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07.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8.gif"/><Relationship Id="rId4" Type="http://schemas.openxmlformats.org/officeDocument/2006/relationships/image" Target="../media/image1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08.png"/><Relationship Id="rId4" Type="http://schemas.openxmlformats.org/officeDocument/2006/relationships/image" Target="../media/image09.png"/><Relationship Id="rId5" Type="http://schemas.openxmlformats.org/officeDocument/2006/relationships/image" Target="../media/image10.png"/><Relationship Id="rId6"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hyperlink" Target="https://www.youtube.com/watch?v=j-zczJXSxnw"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01.png"/><Relationship Id="rId4" Type="http://schemas.openxmlformats.org/officeDocument/2006/relationships/image" Target="../media/image0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sp>
        <p:nvSpPr>
          <p:cNvPr id="72" name="Shape 72"/>
          <p:cNvSpPr txBox="1"/>
          <p:nvPr>
            <p:ph type="ctrTitle"/>
          </p:nvPr>
        </p:nvSpPr>
        <p:spPr>
          <a:xfrm>
            <a:off x="895010" y="1321066"/>
            <a:ext cx="10401900" cy="2306700"/>
          </a:xfrm>
          <a:prstGeom prst="rect">
            <a:avLst/>
          </a:prstGeom>
          <a:noFill/>
          <a:ln>
            <a:noFill/>
          </a:ln>
        </p:spPr>
        <p:txBody>
          <a:bodyPr anchorCtr="0" anchor="b" bIns="45700" lIns="91425" rIns="91425" tIns="45700">
            <a:noAutofit/>
          </a:bodyPr>
          <a:lstStyle/>
          <a:p>
            <a:pPr indent="0" lvl="0" marL="0" marR="0" rtl="0" algn="ctr">
              <a:lnSpc>
                <a:spcPct val="90000"/>
              </a:lnSpc>
              <a:spcBef>
                <a:spcPts val="0"/>
              </a:spcBef>
              <a:buClr>
                <a:schemeClr val="dk1"/>
              </a:buClr>
              <a:buSzPct val="25000"/>
              <a:buFont typeface="Calibri"/>
              <a:buNone/>
            </a:pPr>
            <a:r>
              <a:rPr lang="en-US" sz="3600"/>
              <a:t>OPTI 421L Final Project: Modal Testing for Secondary Mirror Mount </a:t>
            </a:r>
          </a:p>
        </p:txBody>
      </p:sp>
      <p:sp>
        <p:nvSpPr>
          <p:cNvPr id="73" name="Shape 73"/>
          <p:cNvSpPr txBox="1"/>
          <p:nvPr>
            <p:ph idx="1" type="subTitle"/>
          </p:nvPr>
        </p:nvSpPr>
        <p:spPr>
          <a:xfrm>
            <a:off x="895000" y="4233167"/>
            <a:ext cx="10401900" cy="1056900"/>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buClr>
                <a:schemeClr val="dk1"/>
              </a:buClr>
              <a:buSzPct val="25000"/>
              <a:buFont typeface="Arial"/>
              <a:buNone/>
            </a:pPr>
            <a:r>
              <a:rPr lang="en-US"/>
              <a:t>Jacob Garan, Jacob Boyer, James Hernandez</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sp>
        <p:nvSpPr>
          <p:cNvPr id="127" name="Shape 127"/>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Mounting the System </a:t>
            </a:r>
          </a:p>
        </p:txBody>
      </p:sp>
      <p:pic>
        <p:nvPicPr>
          <p:cNvPr id="128" name="Shape 128"/>
          <p:cNvPicPr preferRelativeResize="0"/>
          <p:nvPr/>
        </p:nvPicPr>
        <p:blipFill rotWithShape="1">
          <a:blip r:embed="rId3">
            <a:alphaModFix/>
          </a:blip>
          <a:srcRect b="6725" l="19533" r="11832" t="0"/>
          <a:stretch/>
        </p:blipFill>
        <p:spPr>
          <a:xfrm>
            <a:off x="1003774" y="1433900"/>
            <a:ext cx="4528329" cy="4615296"/>
          </a:xfrm>
          <a:prstGeom prst="rect">
            <a:avLst/>
          </a:prstGeom>
          <a:noFill/>
          <a:ln>
            <a:noFill/>
          </a:ln>
        </p:spPr>
      </p:pic>
      <p:pic>
        <p:nvPicPr>
          <p:cNvPr descr="IMG_0705.JPG" id="129" name="Shape 129"/>
          <p:cNvPicPr preferRelativeResize="0"/>
          <p:nvPr/>
        </p:nvPicPr>
        <p:blipFill rotWithShape="1">
          <a:blip r:embed="rId4">
            <a:alphaModFix/>
          </a:blip>
          <a:srcRect b="0" l="11467" r="7377" t="0"/>
          <a:stretch/>
        </p:blipFill>
        <p:spPr>
          <a:xfrm>
            <a:off x="6272075" y="1433900"/>
            <a:ext cx="4994309" cy="46152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3" name="Shape 133"/>
        <p:cNvGrpSpPr/>
        <p:nvPr/>
      </p:nvGrpSpPr>
      <p:grpSpPr>
        <a:xfrm>
          <a:off x="0" y="0"/>
          <a:ext cx="0" cy="0"/>
          <a:chOff x="0" y="0"/>
          <a:chExt cx="0" cy="0"/>
        </a:xfrm>
      </p:grpSpPr>
      <p:sp>
        <p:nvSpPr>
          <p:cNvPr id="134" name="Shape 134"/>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Setup w/ Weight Attached</a:t>
            </a:r>
          </a:p>
        </p:txBody>
      </p:sp>
      <p:pic>
        <p:nvPicPr>
          <p:cNvPr id="135" name="Shape 135"/>
          <p:cNvPicPr preferRelativeResize="0"/>
          <p:nvPr/>
        </p:nvPicPr>
        <p:blipFill>
          <a:blip r:embed="rId3">
            <a:alphaModFix/>
          </a:blip>
          <a:stretch>
            <a:fillRect/>
          </a:stretch>
        </p:blipFill>
        <p:spPr>
          <a:xfrm>
            <a:off x="2950971" y="1690827"/>
            <a:ext cx="6290071" cy="47175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sp>
        <p:nvSpPr>
          <p:cNvPr id="140" name="Shape 140"/>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Procedure</a:t>
            </a:r>
          </a:p>
        </p:txBody>
      </p:sp>
      <p:sp>
        <p:nvSpPr>
          <p:cNvPr id="141" name="Shape 141"/>
          <p:cNvSpPr txBox="1"/>
          <p:nvPr>
            <p:ph idx="1" type="body"/>
          </p:nvPr>
        </p:nvSpPr>
        <p:spPr>
          <a:xfrm>
            <a:off x="838200" y="1825625"/>
            <a:ext cx="10515600" cy="4351200"/>
          </a:xfrm>
          <a:prstGeom prst="rect">
            <a:avLst/>
          </a:prstGeom>
        </p:spPr>
        <p:txBody>
          <a:bodyPr anchorCtr="0" anchor="t" bIns="121900" lIns="121900" rIns="121900" tIns="121900">
            <a:noAutofit/>
          </a:bodyPr>
          <a:lstStyle/>
          <a:p>
            <a:pPr indent="-228600" lvl="0" marL="457200" rtl="0">
              <a:spcBef>
                <a:spcPts val="0"/>
              </a:spcBef>
            </a:pPr>
            <a:r>
              <a:rPr lang="en-US"/>
              <a:t>With the setup complete, the accelerometers were attached to the bottom side of the triangular plate, one of the edge to track torsional modes, and the other at the center to track lateral modes</a:t>
            </a:r>
          </a:p>
          <a:p>
            <a:pPr indent="-228600" lvl="0" marL="457200">
              <a:spcBef>
                <a:spcPts val="0"/>
              </a:spcBef>
            </a:pPr>
            <a:r>
              <a:rPr lang="en-US"/>
              <a:t>Note, the placement and orientation of the accelerometers was critical, since an appropriate coordinate frame was needed</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x="0" y="0"/>
          <a:ext cx="0" cy="0"/>
          <a:chOff x="0" y="0"/>
          <a:chExt cx="0" cy="0"/>
        </a:xfrm>
      </p:grpSpPr>
      <p:sp>
        <p:nvSpPr>
          <p:cNvPr id="146" name="Shape 146"/>
          <p:cNvSpPr txBox="1"/>
          <p:nvPr>
            <p:ph type="title"/>
          </p:nvPr>
        </p:nvSpPr>
        <p:spPr>
          <a:xfrm>
            <a:off x="838200" y="365125"/>
            <a:ext cx="10515600" cy="13257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alibri"/>
              <a:buNone/>
            </a:pPr>
            <a:r>
              <a:rPr lang="en-US"/>
              <a:t>Determining the Coordinate Frame</a:t>
            </a:r>
          </a:p>
        </p:txBody>
      </p:sp>
      <p:pic>
        <p:nvPicPr>
          <p:cNvPr id="147" name="Shape 147"/>
          <p:cNvPicPr preferRelativeResize="0"/>
          <p:nvPr/>
        </p:nvPicPr>
        <p:blipFill rotWithShape="1">
          <a:blip r:embed="rId3">
            <a:alphaModFix/>
          </a:blip>
          <a:srcRect b="49619" l="36507" r="32493" t="0"/>
          <a:stretch/>
        </p:blipFill>
        <p:spPr>
          <a:xfrm>
            <a:off x="5956874" y="1584250"/>
            <a:ext cx="5024399" cy="4836000"/>
          </a:xfrm>
          <a:prstGeom prst="rect">
            <a:avLst/>
          </a:prstGeom>
          <a:noFill/>
          <a:ln>
            <a:noFill/>
          </a:ln>
        </p:spPr>
      </p:pic>
      <p:cxnSp>
        <p:nvCxnSpPr>
          <p:cNvPr id="148" name="Shape 148"/>
          <p:cNvCxnSpPr>
            <a:stCxn id="147" idx="2"/>
            <a:endCxn id="147" idx="0"/>
          </p:cNvCxnSpPr>
          <p:nvPr/>
        </p:nvCxnSpPr>
        <p:spPr>
          <a:xfrm rot="10800000">
            <a:off x="8469074" y="1584250"/>
            <a:ext cx="0" cy="4836000"/>
          </a:xfrm>
          <a:prstGeom prst="straightConnector1">
            <a:avLst/>
          </a:prstGeom>
          <a:noFill/>
          <a:ln cap="flat" cmpd="sng" w="38100">
            <a:solidFill>
              <a:srgbClr val="0000FF"/>
            </a:solidFill>
            <a:prstDash val="dash"/>
            <a:round/>
            <a:headEnd len="lg" w="lg" type="none"/>
            <a:tailEnd len="lg" w="lg" type="none"/>
          </a:ln>
        </p:spPr>
      </p:cxnSp>
      <p:cxnSp>
        <p:nvCxnSpPr>
          <p:cNvPr id="149" name="Shape 149"/>
          <p:cNvCxnSpPr/>
          <p:nvPr/>
        </p:nvCxnSpPr>
        <p:spPr>
          <a:xfrm>
            <a:off x="8454675" y="2516850"/>
            <a:ext cx="1475700" cy="853500"/>
          </a:xfrm>
          <a:prstGeom prst="straightConnector1">
            <a:avLst/>
          </a:prstGeom>
          <a:noFill/>
          <a:ln cap="flat" cmpd="sng" w="38100">
            <a:solidFill>
              <a:srgbClr val="FF0000"/>
            </a:solidFill>
            <a:prstDash val="solid"/>
            <a:round/>
            <a:headEnd len="lg" w="lg" type="none"/>
            <a:tailEnd len="lg" w="lg" type="triangle"/>
          </a:ln>
        </p:spPr>
      </p:cxnSp>
      <p:cxnSp>
        <p:nvCxnSpPr>
          <p:cNvPr id="150" name="Shape 150"/>
          <p:cNvCxnSpPr/>
          <p:nvPr/>
        </p:nvCxnSpPr>
        <p:spPr>
          <a:xfrm flipH="1">
            <a:off x="6689475" y="2524800"/>
            <a:ext cx="1779600" cy="144600"/>
          </a:xfrm>
          <a:prstGeom prst="straightConnector1">
            <a:avLst/>
          </a:prstGeom>
          <a:noFill/>
          <a:ln cap="flat" cmpd="sng" w="38100">
            <a:solidFill>
              <a:srgbClr val="0000FF"/>
            </a:solidFill>
            <a:prstDash val="solid"/>
            <a:round/>
            <a:headEnd len="lg" w="lg" type="none"/>
            <a:tailEnd len="lg" w="lg" type="triangle"/>
          </a:ln>
        </p:spPr>
      </p:cxnSp>
      <p:sp>
        <p:nvSpPr>
          <p:cNvPr id="151" name="Shape 151"/>
          <p:cNvSpPr txBox="1"/>
          <p:nvPr/>
        </p:nvSpPr>
        <p:spPr>
          <a:xfrm>
            <a:off x="9477975" y="3305250"/>
            <a:ext cx="452400" cy="405000"/>
          </a:xfrm>
          <a:prstGeom prst="rect">
            <a:avLst/>
          </a:prstGeom>
          <a:noFill/>
          <a:ln>
            <a:noFill/>
          </a:ln>
        </p:spPr>
        <p:txBody>
          <a:bodyPr anchorCtr="0" anchor="t" bIns="91425" lIns="91425" rIns="91425" tIns="91425">
            <a:noAutofit/>
          </a:bodyPr>
          <a:lstStyle/>
          <a:p>
            <a:pPr lvl="0">
              <a:spcBef>
                <a:spcPts val="0"/>
              </a:spcBef>
              <a:buNone/>
            </a:pPr>
            <a:r>
              <a:rPr b="1" lang="en-US" sz="1800">
                <a:solidFill>
                  <a:srgbClr val="FF0000"/>
                </a:solidFill>
              </a:rPr>
              <a:t>Y</a:t>
            </a:r>
          </a:p>
        </p:txBody>
      </p:sp>
      <p:sp>
        <p:nvSpPr>
          <p:cNvPr id="152" name="Shape 152"/>
          <p:cNvSpPr txBox="1"/>
          <p:nvPr/>
        </p:nvSpPr>
        <p:spPr>
          <a:xfrm>
            <a:off x="6970750" y="2581950"/>
            <a:ext cx="885600" cy="723300"/>
          </a:xfrm>
          <a:prstGeom prst="rect">
            <a:avLst/>
          </a:prstGeom>
          <a:noFill/>
          <a:ln>
            <a:noFill/>
          </a:ln>
        </p:spPr>
        <p:txBody>
          <a:bodyPr anchorCtr="0" anchor="t" bIns="91425" lIns="91425" rIns="91425" tIns="91425">
            <a:noAutofit/>
          </a:bodyPr>
          <a:lstStyle/>
          <a:p>
            <a:pPr lvl="0" rtl="0">
              <a:spcBef>
                <a:spcPts val="0"/>
              </a:spcBef>
              <a:buNone/>
            </a:pPr>
            <a:r>
              <a:rPr b="1" lang="en-US" sz="1800">
                <a:solidFill>
                  <a:srgbClr val="0000FF"/>
                </a:solidFill>
              </a:rPr>
              <a:t>X</a:t>
            </a:r>
          </a:p>
        </p:txBody>
      </p:sp>
      <p:cxnSp>
        <p:nvCxnSpPr>
          <p:cNvPr id="153" name="Shape 153"/>
          <p:cNvCxnSpPr/>
          <p:nvPr/>
        </p:nvCxnSpPr>
        <p:spPr>
          <a:xfrm flipH="1" rot="10800000">
            <a:off x="9136650" y="2683225"/>
            <a:ext cx="1432500" cy="144600"/>
          </a:xfrm>
          <a:prstGeom prst="straightConnector1">
            <a:avLst/>
          </a:prstGeom>
          <a:noFill/>
          <a:ln cap="flat" cmpd="sng" w="38100">
            <a:solidFill>
              <a:srgbClr val="00FF00"/>
            </a:solidFill>
            <a:prstDash val="solid"/>
            <a:round/>
            <a:headEnd len="lg" w="lg" type="none"/>
            <a:tailEnd len="lg" w="lg" type="triangle"/>
          </a:ln>
        </p:spPr>
      </p:cxnSp>
      <p:sp>
        <p:nvSpPr>
          <p:cNvPr id="154" name="Shape 154"/>
          <p:cNvSpPr txBox="1"/>
          <p:nvPr/>
        </p:nvSpPr>
        <p:spPr>
          <a:xfrm>
            <a:off x="9802975" y="2639825"/>
            <a:ext cx="8333700" cy="9723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155" name="Shape 155"/>
          <p:cNvSpPr txBox="1"/>
          <p:nvPr/>
        </p:nvSpPr>
        <p:spPr>
          <a:xfrm>
            <a:off x="9136650" y="2422825"/>
            <a:ext cx="452400" cy="405000"/>
          </a:xfrm>
          <a:prstGeom prst="rect">
            <a:avLst/>
          </a:prstGeom>
          <a:noFill/>
          <a:ln>
            <a:noFill/>
          </a:ln>
        </p:spPr>
        <p:txBody>
          <a:bodyPr anchorCtr="0" anchor="t" bIns="91425" lIns="91425" rIns="91425" tIns="91425">
            <a:noAutofit/>
          </a:bodyPr>
          <a:lstStyle/>
          <a:p>
            <a:pPr lvl="0" rtl="0">
              <a:spcBef>
                <a:spcPts val="0"/>
              </a:spcBef>
              <a:buNone/>
            </a:pPr>
            <a:r>
              <a:rPr b="1" lang="en-US" sz="1800">
                <a:solidFill>
                  <a:srgbClr val="00FF00"/>
                </a:solidFill>
              </a:rPr>
              <a:t>T</a:t>
            </a:r>
          </a:p>
        </p:txBody>
      </p:sp>
      <p:sp>
        <p:nvSpPr>
          <p:cNvPr id="156" name="Shape 156"/>
          <p:cNvSpPr txBox="1"/>
          <p:nvPr/>
        </p:nvSpPr>
        <p:spPr>
          <a:xfrm>
            <a:off x="731300" y="2379375"/>
            <a:ext cx="4370700" cy="2734500"/>
          </a:xfrm>
          <a:prstGeom prst="rect">
            <a:avLst/>
          </a:prstGeom>
          <a:noFill/>
          <a:ln>
            <a:noFill/>
          </a:ln>
        </p:spPr>
        <p:txBody>
          <a:bodyPr anchorCtr="0" anchor="t" bIns="91425" lIns="91425" rIns="91425" tIns="91425">
            <a:noAutofit/>
          </a:bodyPr>
          <a:lstStyle/>
          <a:p>
            <a:pPr indent="-406400" lvl="0" marL="457200" rtl="0">
              <a:lnSpc>
                <a:spcPct val="90000"/>
              </a:lnSpc>
              <a:spcBef>
                <a:spcPts val="1000"/>
              </a:spcBef>
              <a:buClr>
                <a:schemeClr val="dk1"/>
              </a:buClr>
              <a:buSzPct val="100000"/>
              <a:buFont typeface="Calibri"/>
              <a:buChar char="●"/>
            </a:pPr>
            <a:r>
              <a:rPr lang="en-US" sz="2800">
                <a:solidFill>
                  <a:schemeClr val="dk1"/>
                </a:solidFill>
                <a:latin typeface="Calibri"/>
                <a:ea typeface="Calibri"/>
                <a:cs typeface="Calibri"/>
                <a:sym typeface="Calibri"/>
              </a:rPr>
              <a:t>T: Direction of hammer hit for torsion mode simulation</a:t>
            </a:r>
          </a:p>
          <a:p>
            <a:pPr indent="-406400" lvl="0" marL="457200" rtl="0">
              <a:lnSpc>
                <a:spcPct val="90000"/>
              </a:lnSpc>
              <a:spcBef>
                <a:spcPts val="1000"/>
              </a:spcBef>
              <a:buClr>
                <a:schemeClr val="dk1"/>
              </a:buClr>
              <a:buSzPct val="100000"/>
              <a:buFont typeface="Calibri"/>
              <a:buChar char="●"/>
            </a:pPr>
            <a:r>
              <a:rPr lang="en-US" sz="2800">
                <a:solidFill>
                  <a:schemeClr val="dk1"/>
                </a:solidFill>
                <a:latin typeface="Calibri"/>
                <a:ea typeface="Calibri"/>
                <a:cs typeface="Calibri"/>
                <a:sym typeface="Calibri"/>
              </a:rPr>
              <a:t>(-Y): Direction of hammer hit for lateral mode simulation</a:t>
            </a:r>
          </a:p>
        </p:txBody>
      </p:sp>
      <p:cxnSp>
        <p:nvCxnSpPr>
          <p:cNvPr id="157" name="Shape 157"/>
          <p:cNvCxnSpPr/>
          <p:nvPr/>
        </p:nvCxnSpPr>
        <p:spPr>
          <a:xfrm>
            <a:off x="8454675" y="2524800"/>
            <a:ext cx="28800" cy="1808400"/>
          </a:xfrm>
          <a:prstGeom prst="straightConnector1">
            <a:avLst/>
          </a:prstGeom>
          <a:noFill/>
          <a:ln cap="flat" cmpd="sng" w="38100">
            <a:solidFill>
              <a:srgbClr val="FFFF00"/>
            </a:solidFill>
            <a:prstDash val="solid"/>
            <a:round/>
            <a:headEnd len="lg" w="lg" type="none"/>
            <a:tailEnd len="lg" w="lg" type="triangle"/>
          </a:ln>
        </p:spPr>
      </p:cxnSp>
      <p:sp>
        <p:nvSpPr>
          <p:cNvPr id="158" name="Shape 158"/>
          <p:cNvSpPr txBox="1"/>
          <p:nvPr/>
        </p:nvSpPr>
        <p:spPr>
          <a:xfrm>
            <a:off x="8089500" y="2827825"/>
            <a:ext cx="452400" cy="405000"/>
          </a:xfrm>
          <a:prstGeom prst="rect">
            <a:avLst/>
          </a:prstGeom>
          <a:noFill/>
          <a:ln>
            <a:noFill/>
          </a:ln>
        </p:spPr>
        <p:txBody>
          <a:bodyPr anchorCtr="0" anchor="t" bIns="91425" lIns="91425" rIns="91425" tIns="91425">
            <a:noAutofit/>
          </a:bodyPr>
          <a:lstStyle/>
          <a:p>
            <a:pPr lvl="0" rtl="0">
              <a:spcBef>
                <a:spcPts val="0"/>
              </a:spcBef>
              <a:buNone/>
            </a:pPr>
            <a:r>
              <a:rPr b="1" lang="en-US" sz="1800">
                <a:solidFill>
                  <a:srgbClr val="FFFF00"/>
                </a:solidFill>
              </a:rPr>
              <a:t>Z</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 name="Shape 162"/>
        <p:cNvGrpSpPr/>
        <p:nvPr/>
      </p:nvGrpSpPr>
      <p:grpSpPr>
        <a:xfrm>
          <a:off x="0" y="0"/>
          <a:ext cx="0" cy="0"/>
          <a:chOff x="0" y="0"/>
          <a:chExt cx="0" cy="0"/>
        </a:xfrm>
      </p:grpSpPr>
      <p:sp>
        <p:nvSpPr>
          <p:cNvPr id="163" name="Shape 163"/>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Procedure</a:t>
            </a:r>
          </a:p>
        </p:txBody>
      </p:sp>
      <p:sp>
        <p:nvSpPr>
          <p:cNvPr id="164" name="Shape 164"/>
          <p:cNvSpPr txBox="1"/>
          <p:nvPr>
            <p:ph idx="1" type="body"/>
          </p:nvPr>
        </p:nvSpPr>
        <p:spPr>
          <a:xfrm>
            <a:off x="838200" y="1825625"/>
            <a:ext cx="10515600" cy="4351200"/>
          </a:xfrm>
          <a:prstGeom prst="rect">
            <a:avLst/>
          </a:prstGeom>
        </p:spPr>
        <p:txBody>
          <a:bodyPr anchorCtr="0" anchor="t" bIns="121900" lIns="121900" rIns="121900" tIns="121900">
            <a:noAutofit/>
          </a:bodyPr>
          <a:lstStyle/>
          <a:p>
            <a:pPr indent="-228600" lvl="0" marL="457200" rtl="0">
              <a:spcBef>
                <a:spcPts val="0"/>
              </a:spcBef>
            </a:pPr>
            <a:r>
              <a:rPr lang="en-US"/>
              <a:t>With the accelerometers mounted (using glue, of course), the leads were fed into the NI system</a:t>
            </a:r>
          </a:p>
          <a:p>
            <a:pPr indent="-228600" lvl="1" marL="914400" rtl="0">
              <a:spcBef>
                <a:spcPts val="0"/>
              </a:spcBef>
            </a:pPr>
            <a:r>
              <a:rPr lang="en-US"/>
              <a:t>Center was installed into Module 6</a:t>
            </a:r>
          </a:p>
          <a:p>
            <a:pPr indent="-228600" lvl="1" marL="914400" rtl="0">
              <a:spcBef>
                <a:spcPts val="0"/>
              </a:spcBef>
            </a:pPr>
            <a:r>
              <a:rPr lang="en-US"/>
              <a:t>Edge was installed into Module 5</a:t>
            </a:r>
          </a:p>
          <a:p>
            <a:pPr indent="-228600" lvl="0" marL="457200" rtl="0">
              <a:spcBef>
                <a:spcPts val="0"/>
              </a:spcBef>
            </a:pPr>
            <a:r>
              <a:rPr lang="en-US"/>
              <a:t>The sensitivity values of the accelerometer and impulse hammer were entered into the system, and testing commenced!</a:t>
            </a:r>
          </a:p>
          <a:p>
            <a:pPr indent="0" lvl="0" marL="0">
              <a:spcBef>
                <a:spcPts val="0"/>
              </a:spcBef>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sp>
        <p:nvSpPr>
          <p:cNvPr id="169" name="Shape 169"/>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Modal Testing: Lateral Modes</a:t>
            </a:r>
          </a:p>
        </p:txBody>
      </p:sp>
      <p:pic>
        <p:nvPicPr>
          <p:cNvPr id="170" name="Shape 170"/>
          <p:cNvPicPr preferRelativeResize="0"/>
          <p:nvPr/>
        </p:nvPicPr>
        <p:blipFill>
          <a:blip r:embed="rId3">
            <a:alphaModFix/>
          </a:blip>
          <a:stretch>
            <a:fillRect/>
          </a:stretch>
        </p:blipFill>
        <p:spPr>
          <a:xfrm>
            <a:off x="1846600" y="1542225"/>
            <a:ext cx="8498798" cy="47805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4" name="Shape 174"/>
        <p:cNvGrpSpPr/>
        <p:nvPr/>
      </p:nvGrpSpPr>
      <p:grpSpPr>
        <a:xfrm>
          <a:off x="0" y="0"/>
          <a:ext cx="0" cy="0"/>
          <a:chOff x="0" y="0"/>
          <a:chExt cx="0" cy="0"/>
        </a:xfrm>
      </p:grpSpPr>
      <p:sp>
        <p:nvSpPr>
          <p:cNvPr id="175" name="Shape 175"/>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Modal Testing: Torsional Modes</a:t>
            </a:r>
          </a:p>
        </p:txBody>
      </p:sp>
      <p:pic>
        <p:nvPicPr>
          <p:cNvPr id="176" name="Shape 176"/>
          <p:cNvPicPr preferRelativeResize="0"/>
          <p:nvPr/>
        </p:nvPicPr>
        <p:blipFill>
          <a:blip r:embed="rId3">
            <a:alphaModFix/>
          </a:blip>
          <a:stretch>
            <a:fillRect/>
          </a:stretch>
        </p:blipFill>
        <p:spPr>
          <a:xfrm>
            <a:off x="1741862" y="1540075"/>
            <a:ext cx="8708275" cy="48983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x="0" y="0"/>
          <a:ext cx="0" cy="0"/>
          <a:chOff x="0" y="0"/>
          <a:chExt cx="0" cy="0"/>
        </a:xfrm>
      </p:grpSpPr>
      <p:sp>
        <p:nvSpPr>
          <p:cNvPr id="181" name="Shape 181"/>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Procedure</a:t>
            </a:r>
          </a:p>
        </p:txBody>
      </p:sp>
      <p:sp>
        <p:nvSpPr>
          <p:cNvPr id="182" name="Shape 182"/>
          <p:cNvSpPr txBox="1"/>
          <p:nvPr>
            <p:ph idx="1" type="body"/>
          </p:nvPr>
        </p:nvSpPr>
        <p:spPr>
          <a:xfrm>
            <a:off x="838200" y="1825625"/>
            <a:ext cx="10515600" cy="4351200"/>
          </a:xfrm>
          <a:prstGeom prst="rect">
            <a:avLst/>
          </a:prstGeom>
        </p:spPr>
        <p:txBody>
          <a:bodyPr anchorCtr="0" anchor="t" bIns="121900" lIns="121900" rIns="121900" tIns="121900">
            <a:noAutofit/>
          </a:bodyPr>
          <a:lstStyle/>
          <a:p>
            <a:pPr indent="-228600" lvl="0" marL="457200" rtl="0">
              <a:spcBef>
                <a:spcPts val="0"/>
              </a:spcBef>
            </a:pPr>
            <a:r>
              <a:rPr lang="en-US"/>
              <a:t>Three trials were conducted for each mode, and an average was taken between all three data sets </a:t>
            </a:r>
          </a:p>
          <a:p>
            <a:pPr indent="-228600" lvl="0" marL="457200" rtl="0">
              <a:spcBef>
                <a:spcPts val="0"/>
              </a:spcBef>
            </a:pPr>
            <a:r>
              <a:rPr lang="en-US"/>
              <a:t>The averaged data was imported into MatLab for post-processing, and plots of the frequency spectra were produced</a:t>
            </a:r>
          </a:p>
          <a:p>
            <a:pPr indent="-228600" lvl="0" marL="457200" rtl="0">
              <a:spcBef>
                <a:spcPts val="0"/>
              </a:spcBef>
            </a:pPr>
            <a:r>
              <a:rPr lang="en-US"/>
              <a:t>As comparison, the mount was modelled in SolidWorks, and a frequency analysis on the system was conducted</a:t>
            </a:r>
          </a:p>
          <a:p>
            <a:pPr indent="-228600" lvl="1" marL="914400" rtl="0">
              <a:spcBef>
                <a:spcPts val="0"/>
              </a:spcBef>
            </a:pPr>
            <a:r>
              <a:rPr lang="en-US"/>
              <a:t>Note: The weight of the mounted components was summed and added into the model.</a:t>
            </a:r>
          </a:p>
          <a:p>
            <a:pPr indent="0" lvl="0" marL="0">
              <a:spcBef>
                <a:spcPts val="0"/>
              </a:spcBef>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6" name="Shape 186"/>
        <p:cNvGrpSpPr/>
        <p:nvPr/>
      </p:nvGrpSpPr>
      <p:grpSpPr>
        <a:xfrm>
          <a:off x="0" y="0"/>
          <a:ext cx="0" cy="0"/>
          <a:chOff x="0" y="0"/>
          <a:chExt cx="0" cy="0"/>
        </a:xfrm>
      </p:grpSpPr>
      <p:sp>
        <p:nvSpPr>
          <p:cNvPr id="187" name="Shape 187"/>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FEA Model</a:t>
            </a:r>
          </a:p>
        </p:txBody>
      </p:sp>
      <p:pic>
        <p:nvPicPr>
          <p:cNvPr id="188" name="Shape 188"/>
          <p:cNvPicPr preferRelativeResize="0"/>
          <p:nvPr/>
        </p:nvPicPr>
        <p:blipFill rotWithShape="1">
          <a:blip r:embed="rId3">
            <a:alphaModFix/>
          </a:blip>
          <a:srcRect b="25222" l="42572" r="34392" t="8801"/>
          <a:stretch/>
        </p:blipFill>
        <p:spPr>
          <a:xfrm>
            <a:off x="6741275" y="1453800"/>
            <a:ext cx="2273977" cy="4978728"/>
          </a:xfrm>
          <a:prstGeom prst="rect">
            <a:avLst/>
          </a:prstGeom>
          <a:noFill/>
          <a:ln>
            <a:noFill/>
          </a:ln>
        </p:spPr>
      </p:pic>
      <p:pic>
        <p:nvPicPr>
          <p:cNvPr id="189" name="Shape 189"/>
          <p:cNvPicPr preferRelativeResize="0"/>
          <p:nvPr/>
        </p:nvPicPr>
        <p:blipFill>
          <a:blip r:embed="rId4">
            <a:alphaModFix/>
          </a:blip>
          <a:stretch>
            <a:fillRect/>
          </a:stretch>
        </p:blipFill>
        <p:spPr>
          <a:xfrm>
            <a:off x="2870774" y="1453800"/>
            <a:ext cx="2541475" cy="4978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3" name="Shape 193"/>
        <p:cNvGrpSpPr/>
        <p:nvPr/>
      </p:nvGrpSpPr>
      <p:grpSpPr>
        <a:xfrm>
          <a:off x="0" y="0"/>
          <a:ext cx="0" cy="0"/>
          <a:chOff x="0" y="0"/>
          <a:chExt cx="0" cy="0"/>
        </a:xfrm>
      </p:grpSpPr>
      <p:sp>
        <p:nvSpPr>
          <p:cNvPr id="194" name="Shape 194"/>
          <p:cNvSpPr txBox="1"/>
          <p:nvPr>
            <p:ph type="title"/>
          </p:nvPr>
        </p:nvSpPr>
        <p:spPr>
          <a:xfrm>
            <a:off x="838200" y="365125"/>
            <a:ext cx="10515599" cy="1325562"/>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FEA Model</a:t>
            </a:r>
          </a:p>
        </p:txBody>
      </p:sp>
      <p:sp>
        <p:nvSpPr>
          <p:cNvPr id="195" name="Shape 195"/>
          <p:cNvSpPr txBox="1"/>
          <p:nvPr>
            <p:ph idx="1" type="body"/>
          </p:nvPr>
        </p:nvSpPr>
        <p:spPr>
          <a:xfrm>
            <a:off x="838200" y="1825625"/>
            <a:ext cx="10515599" cy="4351338"/>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Mode 1: Torsion</a:t>
            </a:r>
          </a:p>
          <a:p>
            <a:pPr indent="0" lvl="0" marL="0" marR="0" rtl="0" algn="l">
              <a:lnSpc>
                <a:spcPct val="90000"/>
              </a:lnSpc>
              <a:spcBef>
                <a:spcPts val="1000"/>
              </a:spcBef>
              <a:buClr>
                <a:schemeClr val="dk1"/>
              </a:buClr>
              <a:buSzPct val="25000"/>
              <a:buFont typeface="Arial"/>
              <a:buNone/>
            </a:pPr>
            <a:r>
              <a:rPr b="0" i="0" lang="en-US" sz="2800" u="none" cap="none" strike="noStrike">
                <a:solidFill>
                  <a:schemeClr val="dk1"/>
                </a:solidFill>
                <a:latin typeface="Calibri"/>
                <a:ea typeface="Calibri"/>
                <a:cs typeface="Calibri"/>
                <a:sym typeface="Calibri"/>
              </a:rPr>
              <a:t>	16.996 Hz</a:t>
            </a:r>
          </a:p>
        </p:txBody>
      </p:sp>
      <p:pic>
        <p:nvPicPr>
          <p:cNvPr descr="https://i.gyazo.com/c6bd9b02990b8659c2675461f6fe81e3.gif" id="196" name="Shape 196"/>
          <p:cNvPicPr preferRelativeResize="0"/>
          <p:nvPr/>
        </p:nvPicPr>
        <p:blipFill rotWithShape="1">
          <a:blip r:embed="rId3">
            <a:alphaModFix/>
          </a:blip>
          <a:srcRect b="0" l="0" r="0" t="0"/>
          <a:stretch/>
        </p:blipFill>
        <p:spPr>
          <a:xfrm>
            <a:off x="6112465" y="1142991"/>
            <a:ext cx="4785300" cy="4572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 name="Shape 77"/>
        <p:cNvGrpSpPr/>
        <p:nvPr/>
      </p:nvGrpSpPr>
      <p:grpSpPr>
        <a:xfrm>
          <a:off x="0" y="0"/>
          <a:ext cx="0" cy="0"/>
          <a:chOff x="0" y="0"/>
          <a:chExt cx="0" cy="0"/>
        </a:xfrm>
      </p:grpSpPr>
      <p:sp>
        <p:nvSpPr>
          <p:cNvPr id="78" name="Shape 78"/>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Introduction</a:t>
            </a:r>
          </a:p>
        </p:txBody>
      </p:sp>
      <p:sp>
        <p:nvSpPr>
          <p:cNvPr id="79" name="Shape 79"/>
          <p:cNvSpPr txBox="1"/>
          <p:nvPr>
            <p:ph idx="1" type="body"/>
          </p:nvPr>
        </p:nvSpPr>
        <p:spPr>
          <a:xfrm>
            <a:off x="838200" y="1825625"/>
            <a:ext cx="10515600" cy="4351200"/>
          </a:xfrm>
          <a:prstGeom prst="rect">
            <a:avLst/>
          </a:prstGeom>
        </p:spPr>
        <p:txBody>
          <a:bodyPr anchorCtr="0" anchor="t" bIns="121900" lIns="121900" rIns="121900" tIns="121900">
            <a:noAutofit/>
          </a:bodyPr>
          <a:lstStyle/>
          <a:p>
            <a:pPr indent="-228600" lvl="0" marL="457200" rtl="0">
              <a:spcBef>
                <a:spcPts val="0"/>
              </a:spcBef>
            </a:pPr>
            <a:r>
              <a:rPr lang="en-US"/>
              <a:t>In Lab 9: Vibration and Modal Testing, we analyzed the frequency response of a cantilever beam at multiple points</a:t>
            </a:r>
          </a:p>
          <a:p>
            <a:pPr indent="-228600" lvl="0" marL="457200" rtl="0">
              <a:spcBef>
                <a:spcPts val="0"/>
              </a:spcBef>
            </a:pPr>
            <a:r>
              <a:rPr lang="en-US"/>
              <a:t>In doing so, the mode shapes and resonant frequency of the system was identified</a:t>
            </a:r>
          </a:p>
          <a:p>
            <a:pPr indent="-228600" lvl="0" marL="457200" rtl="0">
              <a:spcBef>
                <a:spcPts val="0"/>
              </a:spcBef>
            </a:pPr>
            <a:r>
              <a:rPr lang="en-US"/>
              <a:t>The results may be compared to what theory predicts to estimate the accuracy of the testing results</a:t>
            </a:r>
          </a:p>
          <a:p>
            <a:pPr indent="0" lvl="0" marL="0" rtl="0">
              <a:spcBef>
                <a:spcPts val="0"/>
              </a:spcBef>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 name="Shape 200"/>
        <p:cNvGrpSpPr/>
        <p:nvPr/>
      </p:nvGrpSpPr>
      <p:grpSpPr>
        <a:xfrm>
          <a:off x="0" y="0"/>
          <a:ext cx="0" cy="0"/>
          <a:chOff x="0" y="0"/>
          <a:chExt cx="0" cy="0"/>
        </a:xfrm>
      </p:grpSpPr>
      <p:sp>
        <p:nvSpPr>
          <p:cNvPr id="201" name="Shape 201"/>
          <p:cNvSpPr txBox="1"/>
          <p:nvPr>
            <p:ph type="title"/>
          </p:nvPr>
        </p:nvSpPr>
        <p:spPr>
          <a:xfrm>
            <a:off x="838200" y="365125"/>
            <a:ext cx="10515599" cy="1325562"/>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FEA Model</a:t>
            </a:r>
          </a:p>
        </p:txBody>
      </p:sp>
      <p:sp>
        <p:nvSpPr>
          <p:cNvPr id="202" name="Shape 202"/>
          <p:cNvSpPr txBox="1"/>
          <p:nvPr>
            <p:ph idx="1" type="body"/>
          </p:nvPr>
        </p:nvSpPr>
        <p:spPr>
          <a:xfrm>
            <a:off x="838200" y="1825625"/>
            <a:ext cx="10515599" cy="4351338"/>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Mode 2: X-Shear</a:t>
            </a:r>
          </a:p>
          <a:p>
            <a:pPr indent="0" lvl="0" marL="0" marR="0" rtl="0" algn="l">
              <a:lnSpc>
                <a:spcPct val="90000"/>
              </a:lnSpc>
              <a:spcBef>
                <a:spcPts val="1000"/>
              </a:spcBef>
              <a:spcAft>
                <a:spcPts val="0"/>
              </a:spcAft>
              <a:buClr>
                <a:schemeClr val="dk1"/>
              </a:buClr>
              <a:buSzPct val="25000"/>
              <a:buFont typeface="Arial"/>
              <a:buNone/>
            </a:pPr>
            <a:r>
              <a:rPr b="0" i="0" lang="en-US" sz="2800" u="none" cap="none" strike="noStrike">
                <a:solidFill>
                  <a:schemeClr val="dk1"/>
                </a:solidFill>
                <a:latin typeface="Calibri"/>
                <a:ea typeface="Calibri"/>
                <a:cs typeface="Calibri"/>
                <a:sym typeface="Calibri"/>
              </a:rPr>
              <a:t>30.735 Hz</a:t>
            </a:r>
          </a:p>
          <a:p>
            <a:pPr indent="0" lvl="0" marL="0" marR="0" rtl="0" algn="l">
              <a:lnSpc>
                <a:spcPct val="90000"/>
              </a:lnSpc>
              <a:spcBef>
                <a:spcPts val="1000"/>
              </a:spcBef>
              <a:spcAft>
                <a:spcPts val="0"/>
              </a:spcAft>
              <a:buClr>
                <a:schemeClr val="dk1"/>
              </a:buClr>
              <a:buSzPct val="250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ct val="250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ct val="25000"/>
              <a:buFont typeface="Arial"/>
              <a:buNone/>
            </a:pPr>
            <a:r>
              <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Mode 3: Y-Shear</a:t>
            </a:r>
          </a:p>
          <a:p>
            <a:pPr indent="0" lvl="0" marL="0" marR="0" rtl="0" algn="l">
              <a:lnSpc>
                <a:spcPct val="90000"/>
              </a:lnSpc>
              <a:spcBef>
                <a:spcPts val="1000"/>
              </a:spcBef>
              <a:spcAft>
                <a:spcPts val="0"/>
              </a:spcAft>
              <a:buClr>
                <a:schemeClr val="dk1"/>
              </a:buClr>
              <a:buSzPct val="25000"/>
              <a:buFont typeface="Arial"/>
              <a:buNone/>
            </a:pPr>
            <a:r>
              <a:rPr b="0" i="0" lang="en-US" sz="2800" u="none" cap="none" strike="noStrike">
                <a:solidFill>
                  <a:schemeClr val="dk1"/>
                </a:solidFill>
                <a:latin typeface="Calibri"/>
                <a:ea typeface="Calibri"/>
                <a:cs typeface="Calibri"/>
                <a:sym typeface="Calibri"/>
              </a:rPr>
              <a:t>30.785 Hz</a:t>
            </a:r>
          </a:p>
          <a:p>
            <a:pPr indent="0" lvl="0" marL="0" marR="0" rtl="0" algn="l">
              <a:lnSpc>
                <a:spcPct val="90000"/>
              </a:lnSpc>
              <a:spcBef>
                <a:spcPts val="1000"/>
              </a:spcBef>
              <a:buClr>
                <a:schemeClr val="dk1"/>
              </a:buClr>
              <a:buSzPct val="25000"/>
              <a:buFont typeface="Arial"/>
              <a:buNone/>
            </a:pPr>
            <a:r>
              <a:t/>
            </a:r>
            <a:endParaRPr b="0" i="0" sz="2800" u="none" cap="none" strike="noStrike">
              <a:solidFill>
                <a:schemeClr val="dk1"/>
              </a:solidFill>
              <a:latin typeface="Calibri"/>
              <a:ea typeface="Calibri"/>
              <a:cs typeface="Calibri"/>
              <a:sym typeface="Calibri"/>
            </a:endParaRPr>
          </a:p>
        </p:txBody>
      </p:sp>
      <p:pic>
        <p:nvPicPr>
          <p:cNvPr descr="https://i.gyazo.com/32eff0b8cc5f8b298703df37abd12fe8.gif" id="203" name="Shape 203"/>
          <p:cNvPicPr preferRelativeResize="0"/>
          <p:nvPr/>
        </p:nvPicPr>
        <p:blipFill rotWithShape="1">
          <a:blip r:embed="rId3">
            <a:alphaModFix/>
          </a:blip>
          <a:srcRect b="0" l="0" r="0" t="0"/>
          <a:stretch/>
        </p:blipFill>
        <p:spPr>
          <a:xfrm>
            <a:off x="7497039" y="3755412"/>
            <a:ext cx="2846700" cy="2809200"/>
          </a:xfrm>
          <a:prstGeom prst="rect">
            <a:avLst/>
          </a:prstGeom>
          <a:noFill/>
          <a:ln>
            <a:noFill/>
          </a:ln>
        </p:spPr>
      </p:pic>
      <p:pic>
        <p:nvPicPr>
          <p:cNvPr descr="https://i.gyazo.com/32eff0b8cc5f8b298703df37abd12fe8.gif" id="204" name="Shape 204"/>
          <p:cNvPicPr preferRelativeResize="0"/>
          <p:nvPr/>
        </p:nvPicPr>
        <p:blipFill rotWithShape="1">
          <a:blip r:embed="rId3">
            <a:alphaModFix/>
          </a:blip>
          <a:srcRect b="0" l="0" r="0" t="0"/>
          <a:stretch/>
        </p:blipFill>
        <p:spPr>
          <a:xfrm rot="5400000">
            <a:off x="7497045" y="756020"/>
            <a:ext cx="2846700" cy="2809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8" name="Shape 208"/>
        <p:cNvGrpSpPr/>
        <p:nvPr/>
      </p:nvGrpSpPr>
      <p:grpSpPr>
        <a:xfrm>
          <a:off x="0" y="0"/>
          <a:ext cx="0" cy="0"/>
          <a:chOff x="0" y="0"/>
          <a:chExt cx="0" cy="0"/>
        </a:xfrm>
      </p:grpSpPr>
      <p:sp>
        <p:nvSpPr>
          <p:cNvPr id="209" name="Shape 209"/>
          <p:cNvSpPr txBox="1"/>
          <p:nvPr>
            <p:ph type="title"/>
          </p:nvPr>
        </p:nvSpPr>
        <p:spPr>
          <a:xfrm>
            <a:off x="838200" y="365125"/>
            <a:ext cx="10515599" cy="1325562"/>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FEA Model</a:t>
            </a:r>
          </a:p>
        </p:txBody>
      </p:sp>
      <p:pic>
        <p:nvPicPr>
          <p:cNvPr descr="https://i.gyazo.com/5394ca3674c860b49ac7421d36455ab3.gif" id="210" name="Shape 210"/>
          <p:cNvPicPr preferRelativeResize="0"/>
          <p:nvPr/>
        </p:nvPicPr>
        <p:blipFill rotWithShape="1">
          <a:blip r:embed="rId3">
            <a:alphaModFix/>
          </a:blip>
          <a:srcRect b="0" l="0" r="0" t="0"/>
          <a:stretch/>
        </p:blipFill>
        <p:spPr>
          <a:xfrm>
            <a:off x="7186325" y="668576"/>
            <a:ext cx="3177300" cy="2924100"/>
          </a:xfrm>
          <a:prstGeom prst="rect">
            <a:avLst/>
          </a:prstGeom>
          <a:noFill/>
          <a:ln>
            <a:noFill/>
          </a:ln>
        </p:spPr>
      </p:pic>
      <p:pic>
        <p:nvPicPr>
          <p:cNvPr descr="https://i.gyazo.com/acd8b17b5222a87753a85e703a350902.gif" id="211" name="Shape 211"/>
          <p:cNvPicPr preferRelativeResize="0"/>
          <p:nvPr/>
        </p:nvPicPr>
        <p:blipFill rotWithShape="1">
          <a:blip r:embed="rId4">
            <a:alphaModFix/>
          </a:blip>
          <a:srcRect b="0" l="0" r="0" t="0"/>
          <a:stretch/>
        </p:blipFill>
        <p:spPr>
          <a:xfrm>
            <a:off x="7186325" y="3788008"/>
            <a:ext cx="3177300" cy="2819999"/>
          </a:xfrm>
          <a:prstGeom prst="rect">
            <a:avLst/>
          </a:prstGeom>
          <a:noFill/>
          <a:ln>
            <a:noFill/>
          </a:ln>
        </p:spPr>
      </p:pic>
      <p:sp>
        <p:nvSpPr>
          <p:cNvPr id="212" name="Shape 212"/>
          <p:cNvSpPr txBox="1"/>
          <p:nvPr/>
        </p:nvSpPr>
        <p:spPr>
          <a:xfrm>
            <a:off x="548000" y="1943175"/>
            <a:ext cx="2286000" cy="9786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213" name="Shape 213"/>
          <p:cNvSpPr txBox="1"/>
          <p:nvPr>
            <p:ph idx="1" type="body"/>
          </p:nvPr>
        </p:nvSpPr>
        <p:spPr>
          <a:xfrm>
            <a:off x="750825" y="1690700"/>
            <a:ext cx="10515600" cy="4351200"/>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Mode </a:t>
            </a:r>
            <a:r>
              <a:rPr lang="en-US"/>
              <a:t>4</a:t>
            </a:r>
            <a:r>
              <a:rPr b="0" i="0" lang="en-US" sz="2800" u="none" cap="none" strike="noStrike">
                <a:solidFill>
                  <a:schemeClr val="dk1"/>
                </a:solidFill>
                <a:latin typeface="Calibri"/>
                <a:ea typeface="Calibri"/>
                <a:cs typeface="Calibri"/>
                <a:sym typeface="Calibri"/>
              </a:rPr>
              <a:t>: XY @ 45° </a:t>
            </a:r>
          </a:p>
          <a:p>
            <a:pPr indent="0" lvl="0" marL="0" marR="0" rtl="0" algn="l">
              <a:lnSpc>
                <a:spcPct val="90000"/>
              </a:lnSpc>
              <a:spcBef>
                <a:spcPts val="1000"/>
              </a:spcBef>
              <a:spcAft>
                <a:spcPts val="0"/>
              </a:spcAft>
              <a:buClr>
                <a:schemeClr val="dk1"/>
              </a:buClr>
              <a:buSzPct val="25000"/>
              <a:buFont typeface="Arial"/>
              <a:buNone/>
            </a:pPr>
            <a:r>
              <a:rPr b="0" i="0" lang="en-US" sz="2800" u="none" cap="none" strike="noStrike">
                <a:solidFill>
                  <a:schemeClr val="dk1"/>
                </a:solidFill>
                <a:latin typeface="Calibri"/>
                <a:ea typeface="Calibri"/>
                <a:cs typeface="Calibri"/>
                <a:sym typeface="Calibri"/>
              </a:rPr>
              <a:t>3</a:t>
            </a:r>
            <a:r>
              <a:rPr lang="en-US"/>
              <a:t>8</a:t>
            </a:r>
            <a:r>
              <a:rPr b="0" i="0" lang="en-US" sz="2800" u="none" cap="none" strike="noStrike">
                <a:solidFill>
                  <a:schemeClr val="dk1"/>
                </a:solidFill>
                <a:latin typeface="Calibri"/>
                <a:ea typeface="Calibri"/>
                <a:cs typeface="Calibri"/>
                <a:sym typeface="Calibri"/>
              </a:rPr>
              <a:t>.</a:t>
            </a:r>
            <a:r>
              <a:rPr lang="en-US"/>
              <a:t>984</a:t>
            </a:r>
            <a:r>
              <a:rPr b="0" i="0" lang="en-US" sz="2800" u="none" cap="none" strike="noStrike">
                <a:solidFill>
                  <a:schemeClr val="dk1"/>
                </a:solidFill>
                <a:latin typeface="Calibri"/>
                <a:ea typeface="Calibri"/>
                <a:cs typeface="Calibri"/>
                <a:sym typeface="Calibri"/>
              </a:rPr>
              <a:t> Hz</a:t>
            </a:r>
          </a:p>
          <a:p>
            <a:pPr indent="0" lvl="0" marL="0" marR="0" rtl="0" algn="l">
              <a:lnSpc>
                <a:spcPct val="90000"/>
              </a:lnSpc>
              <a:spcBef>
                <a:spcPts val="1000"/>
              </a:spcBef>
              <a:spcAft>
                <a:spcPts val="0"/>
              </a:spcAft>
              <a:buClr>
                <a:schemeClr val="dk1"/>
              </a:buClr>
              <a:buSzPct val="250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ct val="250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ct val="25000"/>
              <a:buFont typeface="Arial"/>
              <a:buNone/>
            </a:pPr>
            <a:r>
              <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Mode </a:t>
            </a:r>
            <a:r>
              <a:rPr lang="en-US"/>
              <a:t>5</a:t>
            </a:r>
            <a:r>
              <a:rPr b="0" i="0" lang="en-US" sz="2800" u="none" cap="none" strike="noStrike">
                <a:solidFill>
                  <a:schemeClr val="dk1"/>
                </a:solidFill>
                <a:latin typeface="Calibri"/>
                <a:ea typeface="Calibri"/>
                <a:cs typeface="Calibri"/>
                <a:sym typeface="Calibri"/>
              </a:rPr>
              <a:t>: </a:t>
            </a:r>
            <a:r>
              <a:rPr lang="en-US"/>
              <a:t>XY</a:t>
            </a:r>
          </a:p>
          <a:p>
            <a:pPr indent="0" lvl="0" marL="0" marR="0" rtl="0" algn="l">
              <a:lnSpc>
                <a:spcPct val="90000"/>
              </a:lnSpc>
              <a:spcBef>
                <a:spcPts val="1000"/>
              </a:spcBef>
              <a:spcAft>
                <a:spcPts val="0"/>
              </a:spcAft>
              <a:buClr>
                <a:schemeClr val="dk1"/>
              </a:buClr>
              <a:buSzPct val="25000"/>
              <a:buFont typeface="Arial"/>
              <a:buNone/>
            </a:pPr>
            <a:r>
              <a:rPr lang="en-US"/>
              <a:t>49.288</a:t>
            </a:r>
            <a:r>
              <a:rPr b="0" i="0" lang="en-US" sz="2800" u="none" cap="none" strike="noStrike">
                <a:solidFill>
                  <a:schemeClr val="dk1"/>
                </a:solidFill>
                <a:latin typeface="Calibri"/>
                <a:ea typeface="Calibri"/>
                <a:cs typeface="Calibri"/>
                <a:sym typeface="Calibri"/>
              </a:rPr>
              <a:t> Hz</a:t>
            </a:r>
          </a:p>
          <a:p>
            <a:pPr indent="0" lvl="0" marL="0" marR="0" rtl="0" algn="l">
              <a:lnSpc>
                <a:spcPct val="90000"/>
              </a:lnSpc>
              <a:spcBef>
                <a:spcPts val="1000"/>
              </a:spcBef>
              <a:buClr>
                <a:schemeClr val="dk1"/>
              </a:buClr>
              <a:buSzPct val="250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id="218" name="Shape 218"/>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Frequency Response </a:t>
            </a:r>
          </a:p>
        </p:txBody>
      </p:sp>
      <p:pic>
        <p:nvPicPr>
          <p:cNvPr id="219" name="Shape 219"/>
          <p:cNvPicPr preferRelativeResize="0"/>
          <p:nvPr/>
        </p:nvPicPr>
        <p:blipFill>
          <a:blip r:embed="rId3">
            <a:alphaModFix/>
          </a:blip>
          <a:stretch>
            <a:fillRect/>
          </a:stretch>
        </p:blipFill>
        <p:spPr>
          <a:xfrm>
            <a:off x="5877525" y="1896249"/>
            <a:ext cx="6232274" cy="1886575"/>
          </a:xfrm>
          <a:prstGeom prst="rect">
            <a:avLst/>
          </a:prstGeom>
          <a:noFill/>
          <a:ln>
            <a:noFill/>
          </a:ln>
        </p:spPr>
      </p:pic>
      <p:pic>
        <p:nvPicPr>
          <p:cNvPr id="220" name="Shape 220"/>
          <p:cNvPicPr preferRelativeResize="0"/>
          <p:nvPr/>
        </p:nvPicPr>
        <p:blipFill>
          <a:blip r:embed="rId4">
            <a:alphaModFix/>
          </a:blip>
          <a:stretch>
            <a:fillRect/>
          </a:stretch>
        </p:blipFill>
        <p:spPr>
          <a:xfrm>
            <a:off x="0" y="1896250"/>
            <a:ext cx="5877524" cy="1789899"/>
          </a:xfrm>
          <a:prstGeom prst="rect">
            <a:avLst/>
          </a:prstGeom>
          <a:noFill/>
          <a:ln>
            <a:noFill/>
          </a:ln>
        </p:spPr>
      </p:pic>
      <p:pic>
        <p:nvPicPr>
          <p:cNvPr id="221" name="Shape 221"/>
          <p:cNvPicPr preferRelativeResize="0"/>
          <p:nvPr/>
        </p:nvPicPr>
        <p:blipFill>
          <a:blip r:embed="rId5">
            <a:alphaModFix/>
          </a:blip>
          <a:stretch>
            <a:fillRect/>
          </a:stretch>
        </p:blipFill>
        <p:spPr>
          <a:xfrm>
            <a:off x="5978975" y="3848400"/>
            <a:ext cx="6098953" cy="1886575"/>
          </a:xfrm>
          <a:prstGeom prst="rect">
            <a:avLst/>
          </a:prstGeom>
          <a:noFill/>
          <a:ln>
            <a:noFill/>
          </a:ln>
        </p:spPr>
      </p:pic>
      <p:pic>
        <p:nvPicPr>
          <p:cNvPr id="222" name="Shape 222"/>
          <p:cNvPicPr preferRelativeResize="0"/>
          <p:nvPr/>
        </p:nvPicPr>
        <p:blipFill rotWithShape="1">
          <a:blip r:embed="rId6">
            <a:alphaModFix/>
          </a:blip>
          <a:srcRect b="2799" l="0" r="0" t="0"/>
          <a:stretch/>
        </p:blipFill>
        <p:spPr>
          <a:xfrm>
            <a:off x="0" y="3686150"/>
            <a:ext cx="5945925" cy="2048824"/>
          </a:xfrm>
          <a:prstGeom prst="rect">
            <a:avLst/>
          </a:prstGeom>
          <a:noFill/>
          <a:ln>
            <a:noFill/>
          </a:ln>
        </p:spPr>
      </p:pic>
      <p:sp>
        <p:nvSpPr>
          <p:cNvPr id="223" name="Shape 223"/>
          <p:cNvSpPr txBox="1"/>
          <p:nvPr/>
        </p:nvSpPr>
        <p:spPr>
          <a:xfrm>
            <a:off x="5261225" y="5800550"/>
            <a:ext cx="4890300" cy="972300"/>
          </a:xfrm>
          <a:prstGeom prst="rect">
            <a:avLst/>
          </a:prstGeom>
          <a:noFill/>
          <a:ln>
            <a:noFill/>
          </a:ln>
        </p:spPr>
        <p:txBody>
          <a:bodyPr anchorCtr="0" anchor="t" bIns="91425" lIns="91425" rIns="91425" tIns="91425">
            <a:noAutofit/>
          </a:bodyPr>
          <a:lstStyle/>
          <a:p>
            <a:pPr lvl="0">
              <a:spcBef>
                <a:spcPts val="0"/>
              </a:spcBef>
              <a:buNone/>
            </a:pPr>
            <a:r>
              <a:rPr lang="en-US" sz="1800"/>
              <a:t>1: X direction</a:t>
            </a:r>
          </a:p>
          <a:p>
            <a:pPr lvl="0">
              <a:spcBef>
                <a:spcPts val="0"/>
              </a:spcBef>
              <a:buNone/>
            </a:pPr>
            <a:r>
              <a:rPr lang="en-US" sz="1800"/>
              <a:t>2: Y direction</a:t>
            </a:r>
          </a:p>
          <a:p>
            <a:pPr lvl="0">
              <a:spcBef>
                <a:spcPts val="0"/>
              </a:spcBef>
              <a:buNone/>
            </a:pPr>
            <a:r>
              <a:rPr lang="en-US" sz="1800"/>
              <a:t>3: Z direction</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7" name="Shape 227"/>
        <p:cNvGrpSpPr/>
        <p:nvPr/>
      </p:nvGrpSpPr>
      <p:grpSpPr>
        <a:xfrm>
          <a:off x="0" y="0"/>
          <a:ext cx="0" cy="0"/>
          <a:chOff x="0" y="0"/>
          <a:chExt cx="0" cy="0"/>
        </a:xfrm>
      </p:grpSpPr>
      <p:pic>
        <p:nvPicPr>
          <p:cNvPr id="228" name="Shape 228"/>
          <p:cNvPicPr preferRelativeResize="0"/>
          <p:nvPr/>
        </p:nvPicPr>
        <p:blipFill>
          <a:blip r:embed="rId3">
            <a:alphaModFix/>
          </a:blip>
          <a:stretch>
            <a:fillRect/>
          </a:stretch>
        </p:blipFill>
        <p:spPr>
          <a:xfrm>
            <a:off x="6393275" y="201100"/>
            <a:ext cx="4715679" cy="3181999"/>
          </a:xfrm>
          <a:prstGeom prst="rect">
            <a:avLst/>
          </a:prstGeom>
          <a:noFill/>
          <a:ln>
            <a:noFill/>
          </a:ln>
        </p:spPr>
      </p:pic>
      <p:pic>
        <p:nvPicPr>
          <p:cNvPr id="229" name="Shape 229"/>
          <p:cNvPicPr preferRelativeResize="0"/>
          <p:nvPr/>
        </p:nvPicPr>
        <p:blipFill>
          <a:blip r:embed="rId4">
            <a:alphaModFix/>
          </a:blip>
          <a:stretch>
            <a:fillRect/>
          </a:stretch>
        </p:blipFill>
        <p:spPr>
          <a:xfrm>
            <a:off x="360725" y="201100"/>
            <a:ext cx="5164474" cy="3181994"/>
          </a:xfrm>
          <a:prstGeom prst="rect">
            <a:avLst/>
          </a:prstGeom>
          <a:noFill/>
          <a:ln>
            <a:noFill/>
          </a:ln>
        </p:spPr>
      </p:pic>
      <p:pic>
        <p:nvPicPr>
          <p:cNvPr id="230" name="Shape 230"/>
          <p:cNvPicPr preferRelativeResize="0"/>
          <p:nvPr/>
        </p:nvPicPr>
        <p:blipFill>
          <a:blip r:embed="rId5">
            <a:alphaModFix/>
          </a:blip>
          <a:stretch>
            <a:fillRect/>
          </a:stretch>
        </p:blipFill>
        <p:spPr>
          <a:xfrm>
            <a:off x="6393300" y="3542250"/>
            <a:ext cx="4715622" cy="3112550"/>
          </a:xfrm>
          <a:prstGeom prst="rect">
            <a:avLst/>
          </a:prstGeom>
          <a:noFill/>
          <a:ln>
            <a:noFill/>
          </a:ln>
        </p:spPr>
      </p:pic>
      <p:sp>
        <p:nvSpPr>
          <p:cNvPr id="231" name="Shape 231"/>
          <p:cNvSpPr/>
          <p:nvPr/>
        </p:nvSpPr>
        <p:spPr>
          <a:xfrm>
            <a:off x="7981275" y="3970925"/>
            <a:ext cx="419700" cy="390600"/>
          </a:xfrm>
          <a:prstGeom prst="ellipse">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32" name="Shape 232"/>
          <p:cNvSpPr/>
          <p:nvPr/>
        </p:nvSpPr>
        <p:spPr>
          <a:xfrm>
            <a:off x="3301250" y="376025"/>
            <a:ext cx="419700" cy="390600"/>
          </a:xfrm>
          <a:prstGeom prst="ellipse">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233" name="Shape 233"/>
          <p:cNvPicPr preferRelativeResize="0"/>
          <p:nvPr/>
        </p:nvPicPr>
        <p:blipFill>
          <a:blip r:embed="rId6">
            <a:alphaModFix/>
          </a:blip>
          <a:stretch>
            <a:fillRect/>
          </a:stretch>
        </p:blipFill>
        <p:spPr>
          <a:xfrm>
            <a:off x="366450" y="3542249"/>
            <a:ext cx="5153025" cy="3112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7" name="Shape 237"/>
        <p:cNvGrpSpPr/>
        <p:nvPr/>
      </p:nvGrpSpPr>
      <p:grpSpPr>
        <a:xfrm>
          <a:off x="0" y="0"/>
          <a:ext cx="0" cy="0"/>
          <a:chOff x="0" y="0"/>
          <a:chExt cx="0" cy="0"/>
        </a:xfrm>
      </p:grpSpPr>
      <p:sp>
        <p:nvSpPr>
          <p:cNvPr id="238" name="Shape 238"/>
          <p:cNvSpPr txBox="1"/>
          <p:nvPr>
            <p:ph type="title"/>
          </p:nvPr>
        </p:nvSpPr>
        <p:spPr>
          <a:xfrm>
            <a:off x="838200" y="365125"/>
            <a:ext cx="10515600" cy="13257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alibri"/>
              <a:buNone/>
            </a:pPr>
            <a:r>
              <a:rPr lang="en-US"/>
              <a:t>Measurement Response</a:t>
            </a:r>
          </a:p>
        </p:txBody>
      </p:sp>
      <p:sp>
        <p:nvSpPr>
          <p:cNvPr id="239" name="Shape 239"/>
          <p:cNvSpPr txBox="1"/>
          <p:nvPr>
            <p:ph idx="1" type="body"/>
          </p:nvPr>
        </p:nvSpPr>
        <p:spPr>
          <a:xfrm>
            <a:off x="546400" y="1807375"/>
            <a:ext cx="10515600" cy="4351200"/>
          </a:xfrm>
          <a:prstGeom prst="rect">
            <a:avLst/>
          </a:prstGeom>
          <a:noFill/>
          <a:ln>
            <a:noFill/>
          </a:ln>
        </p:spPr>
        <p:txBody>
          <a:bodyPr anchorCtr="0" anchor="t" bIns="45700" lIns="91425" rIns="91425" tIns="45700">
            <a:noAutofit/>
          </a:bodyPr>
          <a:lstStyle/>
          <a:p>
            <a:pPr indent="-406400" lvl="0" marL="457200" marR="0" rtl="0" algn="l">
              <a:lnSpc>
                <a:spcPct val="90000"/>
              </a:lnSpc>
              <a:spcBef>
                <a:spcPts val="0"/>
              </a:spcBef>
              <a:spcAft>
                <a:spcPts val="0"/>
              </a:spcAft>
              <a:buClr>
                <a:schemeClr val="dk1"/>
              </a:buClr>
              <a:buSzPct val="100000"/>
              <a:buFont typeface="Calibri"/>
            </a:pPr>
            <a:r>
              <a:rPr b="0" i="0" lang="en-US" sz="2800" u="none" cap="none" strike="noStrike">
                <a:solidFill>
                  <a:schemeClr val="dk1"/>
                </a:solidFill>
                <a:latin typeface="Calibri"/>
                <a:ea typeface="Calibri"/>
                <a:cs typeface="Calibri"/>
                <a:sym typeface="Calibri"/>
              </a:rPr>
              <a:t>Mode 1: Torsion</a:t>
            </a:r>
          </a:p>
          <a:p>
            <a:pPr indent="-406400" lvl="1" marL="914400" marR="0" rtl="0" algn="l">
              <a:lnSpc>
                <a:spcPct val="90000"/>
              </a:lnSpc>
              <a:spcBef>
                <a:spcPts val="0"/>
              </a:spcBef>
              <a:spcAft>
                <a:spcPts val="0"/>
              </a:spcAft>
              <a:buClr>
                <a:schemeClr val="dk1"/>
              </a:buClr>
              <a:buSzPct val="100000"/>
              <a:buFont typeface="Calibri"/>
            </a:pPr>
            <a:r>
              <a:rPr b="0" i="0" lang="en-US" sz="2800" u="none" cap="none" strike="noStrike">
                <a:solidFill>
                  <a:schemeClr val="dk1"/>
                </a:solidFill>
                <a:latin typeface="Calibri"/>
                <a:ea typeface="Calibri"/>
                <a:cs typeface="Calibri"/>
                <a:sym typeface="Calibri"/>
              </a:rPr>
              <a:t>16 Hz</a:t>
            </a:r>
          </a:p>
          <a:p>
            <a:pPr indent="0" lvl="0" marL="0" marR="0" rtl="0" algn="l">
              <a:lnSpc>
                <a:spcPct val="90000"/>
              </a:lnSpc>
              <a:spcBef>
                <a:spcPts val="1000"/>
              </a:spcBef>
              <a:buNone/>
            </a:pPr>
            <a:r>
              <a:t/>
            </a:r>
            <a:endParaRPr/>
          </a:p>
          <a:p>
            <a:pPr indent="-228600" lvl="0" marL="457200" marR="0" rtl="0" algn="l">
              <a:lnSpc>
                <a:spcPct val="90000"/>
              </a:lnSpc>
              <a:spcBef>
                <a:spcPts val="1000"/>
              </a:spcBef>
            </a:pPr>
            <a:r>
              <a:rPr lang="en-US"/>
              <a:t>% Error w/ FEA</a:t>
            </a:r>
          </a:p>
          <a:p>
            <a:pPr indent="-228600" lvl="1" marL="914400" marR="0" rtl="0" algn="l">
              <a:lnSpc>
                <a:spcPct val="90000"/>
              </a:lnSpc>
              <a:spcBef>
                <a:spcPts val="1000"/>
              </a:spcBef>
            </a:pPr>
            <a:r>
              <a:rPr lang="en-US"/>
              <a:t> 5.3%</a:t>
            </a:r>
          </a:p>
          <a:p>
            <a:pPr indent="0" lvl="0" marL="0" marR="0" rtl="0" algn="l">
              <a:lnSpc>
                <a:spcPct val="90000"/>
              </a:lnSpc>
              <a:spcBef>
                <a:spcPts val="1000"/>
              </a:spcBef>
              <a:buClr>
                <a:schemeClr val="dk1"/>
              </a:buClr>
              <a:buSzPct val="25000"/>
              <a:buFont typeface="Arial"/>
              <a:buNone/>
            </a:pPr>
            <a:r>
              <a:t/>
            </a:r>
            <a:endParaRPr/>
          </a:p>
        </p:txBody>
      </p:sp>
      <p:pic>
        <p:nvPicPr>
          <p:cNvPr id="240" name="Shape 240"/>
          <p:cNvPicPr preferRelativeResize="0"/>
          <p:nvPr/>
        </p:nvPicPr>
        <p:blipFill>
          <a:blip r:embed="rId3">
            <a:alphaModFix/>
          </a:blip>
          <a:stretch>
            <a:fillRect/>
          </a:stretch>
        </p:blipFill>
        <p:spPr>
          <a:xfrm>
            <a:off x="3749189" y="1455462"/>
            <a:ext cx="8257159" cy="5055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sp>
        <p:nvSpPr>
          <p:cNvPr id="245" name="Shape 245"/>
          <p:cNvSpPr txBox="1"/>
          <p:nvPr>
            <p:ph type="title"/>
          </p:nvPr>
        </p:nvSpPr>
        <p:spPr>
          <a:xfrm>
            <a:off x="838200" y="365125"/>
            <a:ext cx="10515600" cy="13257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dk1"/>
              </a:buClr>
              <a:buSzPct val="25000"/>
              <a:buFont typeface="Calibri"/>
              <a:buNone/>
            </a:pPr>
            <a:r>
              <a:rPr lang="en-US"/>
              <a:t>Measurement Response</a:t>
            </a:r>
          </a:p>
        </p:txBody>
      </p:sp>
      <p:sp>
        <p:nvSpPr>
          <p:cNvPr id="246" name="Shape 246"/>
          <p:cNvSpPr txBox="1"/>
          <p:nvPr>
            <p:ph idx="1" type="body"/>
          </p:nvPr>
        </p:nvSpPr>
        <p:spPr>
          <a:xfrm>
            <a:off x="400450" y="1862100"/>
            <a:ext cx="10515600" cy="4351200"/>
          </a:xfrm>
          <a:prstGeom prst="rect">
            <a:avLst/>
          </a:prstGeom>
          <a:noFill/>
          <a:ln>
            <a:noFill/>
          </a:ln>
        </p:spPr>
        <p:txBody>
          <a:bodyPr anchorCtr="0" anchor="t" bIns="45700" lIns="91425" rIns="91425" tIns="45700">
            <a:noAutofit/>
          </a:bodyPr>
          <a:lstStyle/>
          <a:p>
            <a:pPr indent="-228600" lvl="0" marL="457200" marR="0" rtl="0" algn="l">
              <a:lnSpc>
                <a:spcPct val="90000"/>
              </a:lnSpc>
              <a:spcBef>
                <a:spcPts val="0"/>
              </a:spcBef>
              <a:spcAft>
                <a:spcPts val="0"/>
              </a:spcAft>
            </a:pPr>
            <a:r>
              <a:rPr b="0" i="0" lang="en-US" sz="2800" u="none" cap="none" strike="noStrike">
                <a:solidFill>
                  <a:schemeClr val="dk1"/>
                </a:solidFill>
                <a:latin typeface="Calibri"/>
                <a:ea typeface="Calibri"/>
                <a:cs typeface="Calibri"/>
                <a:sym typeface="Calibri"/>
              </a:rPr>
              <a:t>Mode </a:t>
            </a:r>
            <a:r>
              <a:rPr lang="en-US"/>
              <a:t>2</a:t>
            </a:r>
            <a:r>
              <a:rPr b="0" i="0" lang="en-US" sz="2800" u="none" cap="none" strike="noStrike">
                <a:solidFill>
                  <a:schemeClr val="dk1"/>
                </a:solidFill>
                <a:latin typeface="Calibri"/>
                <a:ea typeface="Calibri"/>
                <a:cs typeface="Calibri"/>
                <a:sym typeface="Calibri"/>
              </a:rPr>
              <a:t>: </a:t>
            </a:r>
            <a:r>
              <a:rPr lang="en-US"/>
              <a:t>Shear</a:t>
            </a:r>
          </a:p>
          <a:p>
            <a:pPr indent="-228600" lvl="1" marL="914400" marR="0" rtl="0" algn="l">
              <a:lnSpc>
                <a:spcPct val="90000"/>
              </a:lnSpc>
              <a:spcBef>
                <a:spcPts val="0"/>
              </a:spcBef>
              <a:spcAft>
                <a:spcPts val="0"/>
              </a:spcAft>
            </a:pPr>
            <a:r>
              <a:rPr b="0" i="0" lang="en-US" sz="2800" u="none" cap="none" strike="noStrike">
                <a:solidFill>
                  <a:schemeClr val="dk1"/>
                </a:solidFill>
                <a:latin typeface="Calibri"/>
                <a:ea typeface="Calibri"/>
                <a:cs typeface="Calibri"/>
                <a:sym typeface="Calibri"/>
              </a:rPr>
              <a:t>29 Hz</a:t>
            </a:r>
          </a:p>
          <a:p>
            <a:pPr indent="0" lvl="0" marL="0" marR="0" rtl="0" algn="l">
              <a:lnSpc>
                <a:spcPct val="90000"/>
              </a:lnSpc>
              <a:spcBef>
                <a:spcPts val="0"/>
              </a:spcBef>
              <a:spcAft>
                <a:spcPts val="0"/>
              </a:spcAft>
              <a:buNone/>
            </a:pPr>
            <a:r>
              <a:t/>
            </a:r>
            <a:endParaRPr sz="2800"/>
          </a:p>
          <a:p>
            <a:pPr indent="-228600" lvl="0" marL="457200" marR="0" rtl="0" algn="l">
              <a:lnSpc>
                <a:spcPct val="90000"/>
              </a:lnSpc>
              <a:spcBef>
                <a:spcPts val="1000"/>
              </a:spcBef>
            </a:pPr>
            <a:r>
              <a:rPr lang="en-US"/>
              <a:t>% Error w/ FEA</a:t>
            </a:r>
          </a:p>
          <a:p>
            <a:pPr indent="-228600" lvl="1" marL="914400" marR="0" rtl="0" algn="l">
              <a:lnSpc>
                <a:spcPct val="90000"/>
              </a:lnSpc>
              <a:spcBef>
                <a:spcPts val="1000"/>
              </a:spcBef>
            </a:pPr>
            <a:r>
              <a:rPr lang="en-US"/>
              <a:t> 5.5%</a:t>
            </a:r>
          </a:p>
          <a:p>
            <a:pPr indent="0" lvl="0" marL="0" marR="0" rtl="0" algn="l">
              <a:lnSpc>
                <a:spcPct val="90000"/>
              </a:lnSpc>
              <a:spcBef>
                <a:spcPts val="1000"/>
              </a:spcBef>
              <a:buClr>
                <a:schemeClr val="dk1"/>
              </a:buClr>
              <a:buSzPct val="25000"/>
              <a:buFont typeface="Arial"/>
              <a:buNone/>
            </a:pPr>
            <a:r>
              <a:t/>
            </a:r>
            <a:endParaRPr/>
          </a:p>
        </p:txBody>
      </p:sp>
      <p:pic>
        <p:nvPicPr>
          <p:cNvPr id="247" name="Shape 247"/>
          <p:cNvPicPr preferRelativeResize="0"/>
          <p:nvPr/>
        </p:nvPicPr>
        <p:blipFill>
          <a:blip r:embed="rId3">
            <a:alphaModFix/>
          </a:blip>
          <a:stretch>
            <a:fillRect/>
          </a:stretch>
        </p:blipFill>
        <p:spPr>
          <a:xfrm>
            <a:off x="4164853" y="1390003"/>
            <a:ext cx="7540850" cy="4967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1" name="Shape 251"/>
        <p:cNvGrpSpPr/>
        <p:nvPr/>
      </p:nvGrpSpPr>
      <p:grpSpPr>
        <a:xfrm>
          <a:off x="0" y="0"/>
          <a:ext cx="0" cy="0"/>
          <a:chOff x="0" y="0"/>
          <a:chExt cx="0" cy="0"/>
        </a:xfrm>
      </p:grpSpPr>
      <p:sp>
        <p:nvSpPr>
          <p:cNvPr id="252" name="Shape 252"/>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FEA Behavior w/ Other Materials</a:t>
            </a:r>
          </a:p>
        </p:txBody>
      </p:sp>
      <p:graphicFrame>
        <p:nvGraphicFramePr>
          <p:cNvPr id="253" name="Shape 253"/>
          <p:cNvGraphicFramePr/>
          <p:nvPr/>
        </p:nvGraphicFramePr>
        <p:xfrm>
          <a:off x="715400" y="1570675"/>
          <a:ext cx="3000000" cy="3000000"/>
        </p:xfrm>
        <a:graphic>
          <a:graphicData uri="http://schemas.openxmlformats.org/drawingml/2006/table">
            <a:tbl>
              <a:tblPr>
                <a:noFill/>
                <a:tableStyleId>{05FC2F56-1690-46A6-9AA0-6B74DEEBE862}</a:tableStyleId>
              </a:tblPr>
              <a:tblGrid>
                <a:gridCol w="1418400"/>
                <a:gridCol w="1418400"/>
                <a:gridCol w="1418400"/>
                <a:gridCol w="1418400"/>
              </a:tblGrid>
              <a:tr h="1066025">
                <a:tc>
                  <a:txBody>
                    <a:bodyPr>
                      <a:noAutofit/>
                    </a:bodyPr>
                    <a:lstStyle/>
                    <a:p>
                      <a:pPr lvl="0" algn="ctr">
                        <a:spcBef>
                          <a:spcPts val="0"/>
                        </a:spcBef>
                        <a:buNone/>
                      </a:pPr>
                      <a:r>
                        <a:t/>
                      </a:r>
                      <a:endParaRPr sz="1800">
                        <a:solidFill>
                          <a:srgbClr val="D9D9D9"/>
                        </a:solidFill>
                      </a:endParaRPr>
                    </a:p>
                  </a:txBody>
                  <a:tcPr marT="91425" marB="91425" marR="91425" marL="91425" anchor="ctr"/>
                </a:tc>
                <a:tc>
                  <a:txBody>
                    <a:bodyPr>
                      <a:noAutofit/>
                    </a:bodyPr>
                    <a:lstStyle/>
                    <a:p>
                      <a:pPr lvl="0" rtl="0" algn="ctr">
                        <a:spcBef>
                          <a:spcPts val="0"/>
                        </a:spcBef>
                        <a:buNone/>
                      </a:pPr>
                      <a:r>
                        <a:rPr b="1" lang="en-US" sz="1800">
                          <a:solidFill>
                            <a:srgbClr val="D9D9D9"/>
                          </a:solidFill>
                        </a:rPr>
                        <a:t>Aluminum</a:t>
                      </a:r>
                      <a:r>
                        <a:rPr b="1" lang="en-US" sz="1800">
                          <a:solidFill>
                            <a:srgbClr val="D9D9D9"/>
                          </a:solidFill>
                        </a:rPr>
                        <a:t> </a:t>
                      </a:r>
                    </a:p>
                    <a:p>
                      <a:pPr lvl="0" algn="ctr">
                        <a:spcBef>
                          <a:spcPts val="0"/>
                        </a:spcBef>
                        <a:buNone/>
                      </a:pPr>
                      <a:r>
                        <a:rPr b="1" lang="en-US" sz="1800">
                          <a:solidFill>
                            <a:srgbClr val="D9D9D9"/>
                          </a:solidFill>
                        </a:rPr>
                        <a:t>(1060 Alloy)</a:t>
                      </a:r>
                    </a:p>
                  </a:txBody>
                  <a:tcPr marT="91425" marB="91425" marR="91425" marL="91425" anchor="ctr"/>
                </a:tc>
                <a:tc>
                  <a:txBody>
                    <a:bodyPr>
                      <a:noAutofit/>
                    </a:bodyPr>
                    <a:lstStyle/>
                    <a:p>
                      <a:pPr lvl="0" rtl="0" algn="ctr">
                        <a:spcBef>
                          <a:spcPts val="0"/>
                        </a:spcBef>
                        <a:buNone/>
                      </a:pPr>
                      <a:r>
                        <a:rPr b="1" lang="en-US" sz="1800">
                          <a:solidFill>
                            <a:srgbClr val="D9D9D9"/>
                          </a:solidFill>
                        </a:rPr>
                        <a:t>Titanium </a:t>
                      </a:r>
                    </a:p>
                    <a:p>
                      <a:pPr lvl="0" algn="ctr">
                        <a:spcBef>
                          <a:spcPts val="0"/>
                        </a:spcBef>
                        <a:buNone/>
                      </a:pPr>
                      <a:r>
                        <a:rPr b="1" lang="en-US" sz="1800">
                          <a:solidFill>
                            <a:srgbClr val="D9D9D9"/>
                          </a:solidFill>
                        </a:rPr>
                        <a:t>(UNS R50400)</a:t>
                      </a:r>
                    </a:p>
                  </a:txBody>
                  <a:tcPr marT="91425" marB="91425" marR="91425" marL="91425" anchor="ctr"/>
                </a:tc>
                <a:tc>
                  <a:txBody>
                    <a:bodyPr>
                      <a:noAutofit/>
                    </a:bodyPr>
                    <a:lstStyle/>
                    <a:p>
                      <a:pPr lvl="0" algn="ctr">
                        <a:spcBef>
                          <a:spcPts val="0"/>
                        </a:spcBef>
                        <a:buNone/>
                      </a:pPr>
                      <a:r>
                        <a:rPr b="1" lang="en-US" sz="1800">
                          <a:solidFill>
                            <a:srgbClr val="D9D9D9"/>
                          </a:solidFill>
                        </a:rPr>
                        <a:t>Beryllium</a:t>
                      </a:r>
                      <a:r>
                        <a:rPr b="1" lang="en-US" sz="1800">
                          <a:solidFill>
                            <a:srgbClr val="D9D9D9"/>
                          </a:solidFill>
                        </a:rPr>
                        <a:t> </a:t>
                      </a:r>
                    </a:p>
                  </a:txBody>
                  <a:tcPr marT="91425" marB="91425" marR="91425" marL="91425" anchor="ctr"/>
                </a:tc>
              </a:tr>
              <a:tr h="1066025">
                <a:tc>
                  <a:txBody>
                    <a:bodyPr>
                      <a:noAutofit/>
                    </a:bodyPr>
                    <a:lstStyle/>
                    <a:p>
                      <a:pPr lvl="0" rtl="0" algn="ctr">
                        <a:spcBef>
                          <a:spcPts val="0"/>
                        </a:spcBef>
                        <a:buNone/>
                      </a:pPr>
                      <a:r>
                        <a:rPr b="1" lang="en-US" sz="1800">
                          <a:solidFill>
                            <a:srgbClr val="D9D9D9"/>
                          </a:solidFill>
                        </a:rPr>
                        <a:t>Mode 1 </a:t>
                      </a:r>
                    </a:p>
                    <a:p>
                      <a:pPr lvl="0" algn="ctr">
                        <a:spcBef>
                          <a:spcPts val="0"/>
                        </a:spcBef>
                        <a:buNone/>
                      </a:pPr>
                      <a:r>
                        <a:rPr b="1" lang="en-US" sz="1800">
                          <a:solidFill>
                            <a:srgbClr val="D9D9D9"/>
                          </a:solidFill>
                        </a:rPr>
                        <a:t>[Hz]</a:t>
                      </a:r>
                    </a:p>
                  </a:txBody>
                  <a:tcPr marT="91425" marB="91425" marR="91425" marL="91425" anchor="ctr"/>
                </a:tc>
                <a:tc>
                  <a:txBody>
                    <a:bodyPr>
                      <a:noAutofit/>
                    </a:bodyPr>
                    <a:lstStyle/>
                    <a:p>
                      <a:pPr lvl="0" algn="ctr">
                        <a:spcBef>
                          <a:spcPts val="0"/>
                        </a:spcBef>
                        <a:buNone/>
                      </a:pPr>
                      <a:r>
                        <a:rPr lang="en-US" sz="1800">
                          <a:solidFill>
                            <a:srgbClr val="D9D9D9"/>
                          </a:solidFill>
                        </a:rPr>
                        <a:t>17.00</a:t>
                      </a:r>
                    </a:p>
                  </a:txBody>
                  <a:tcPr marT="91425" marB="91425" marR="91425" marL="91425" anchor="ctr"/>
                </a:tc>
                <a:tc>
                  <a:txBody>
                    <a:bodyPr>
                      <a:noAutofit/>
                    </a:bodyPr>
                    <a:lstStyle/>
                    <a:p>
                      <a:pPr lvl="0" algn="ctr">
                        <a:spcBef>
                          <a:spcPts val="0"/>
                        </a:spcBef>
                        <a:buNone/>
                      </a:pPr>
                      <a:r>
                        <a:rPr lang="en-US" sz="1800">
                          <a:solidFill>
                            <a:srgbClr val="D9D9D9"/>
                          </a:solidFill>
                        </a:rPr>
                        <a:t>20.37</a:t>
                      </a:r>
                    </a:p>
                  </a:txBody>
                  <a:tcPr marT="91425" marB="91425" marR="91425" marL="91425" anchor="ctr"/>
                </a:tc>
                <a:tc>
                  <a:txBody>
                    <a:bodyPr>
                      <a:noAutofit/>
                    </a:bodyPr>
                    <a:lstStyle/>
                    <a:p>
                      <a:pPr lvl="0" algn="ctr">
                        <a:spcBef>
                          <a:spcPts val="0"/>
                        </a:spcBef>
                        <a:buNone/>
                      </a:pPr>
                      <a:r>
                        <a:rPr lang="en-US" sz="1800">
                          <a:solidFill>
                            <a:srgbClr val="D9D9D9"/>
                          </a:solidFill>
                        </a:rPr>
                        <a:t>37.08</a:t>
                      </a:r>
                    </a:p>
                  </a:txBody>
                  <a:tcPr marT="91425" marB="91425" marR="91425" marL="91425" anchor="ctr"/>
                </a:tc>
              </a:tr>
              <a:tr h="1476075">
                <a:tc>
                  <a:txBody>
                    <a:bodyPr>
                      <a:noAutofit/>
                    </a:bodyPr>
                    <a:lstStyle/>
                    <a:p>
                      <a:pPr lvl="0" rtl="0" algn="ctr">
                        <a:spcBef>
                          <a:spcPts val="0"/>
                        </a:spcBef>
                        <a:buNone/>
                      </a:pPr>
                      <a:r>
                        <a:rPr b="1" lang="en-US" sz="1800">
                          <a:solidFill>
                            <a:srgbClr val="D9D9D9"/>
                          </a:solidFill>
                        </a:rPr>
                        <a:t>Deflection with 5 lb radial force </a:t>
                      </a:r>
                    </a:p>
                    <a:p>
                      <a:pPr lvl="0" algn="ctr">
                        <a:spcBef>
                          <a:spcPts val="0"/>
                        </a:spcBef>
                        <a:buNone/>
                      </a:pPr>
                      <a:r>
                        <a:rPr b="1" lang="en-US" sz="1800">
                          <a:solidFill>
                            <a:srgbClr val="D9D9D9"/>
                          </a:solidFill>
                        </a:rPr>
                        <a:t>[</a:t>
                      </a:r>
                      <a:r>
                        <a:rPr b="1" lang="en-US" sz="1800">
                          <a:solidFill>
                            <a:srgbClr val="D9D9D9"/>
                          </a:solidFill>
                        </a:rPr>
                        <a:t>𝜇</a:t>
                      </a:r>
                      <a:r>
                        <a:rPr b="1" lang="en-US" sz="1800">
                          <a:solidFill>
                            <a:srgbClr val="D9D9D9"/>
                          </a:solidFill>
                        </a:rPr>
                        <a:t>m]</a:t>
                      </a:r>
                    </a:p>
                  </a:txBody>
                  <a:tcPr marT="91425" marB="91425" marR="91425" marL="91425" anchor="ctr"/>
                </a:tc>
                <a:tc>
                  <a:txBody>
                    <a:bodyPr>
                      <a:noAutofit/>
                    </a:bodyPr>
                    <a:lstStyle/>
                    <a:p>
                      <a:pPr lvl="0" algn="ctr">
                        <a:spcBef>
                          <a:spcPts val="0"/>
                        </a:spcBef>
                        <a:buNone/>
                      </a:pPr>
                      <a:r>
                        <a:rPr lang="en-US" sz="1800">
                          <a:solidFill>
                            <a:srgbClr val="D9D9D9"/>
                          </a:solidFill>
                        </a:rPr>
                        <a:t>78.63</a:t>
                      </a:r>
                    </a:p>
                  </a:txBody>
                  <a:tcPr marT="91425" marB="91425" marR="91425" marL="91425" anchor="ctr"/>
                </a:tc>
                <a:tc>
                  <a:txBody>
                    <a:bodyPr>
                      <a:noAutofit/>
                    </a:bodyPr>
                    <a:lstStyle/>
                    <a:p>
                      <a:pPr lvl="0" algn="ctr">
                        <a:spcBef>
                          <a:spcPts val="0"/>
                        </a:spcBef>
                        <a:buNone/>
                      </a:pPr>
                      <a:r>
                        <a:rPr lang="en-US" sz="1800">
                          <a:solidFill>
                            <a:srgbClr val="D9D9D9"/>
                          </a:solidFill>
                        </a:rPr>
                        <a:t>50.97</a:t>
                      </a:r>
                    </a:p>
                  </a:txBody>
                  <a:tcPr marT="91425" marB="91425" marR="91425" marL="91425" anchor="ctr"/>
                </a:tc>
                <a:tc>
                  <a:txBody>
                    <a:bodyPr>
                      <a:noAutofit/>
                    </a:bodyPr>
                    <a:lstStyle/>
                    <a:p>
                      <a:pPr lvl="0" algn="ctr">
                        <a:spcBef>
                          <a:spcPts val="0"/>
                        </a:spcBef>
                        <a:buNone/>
                      </a:pPr>
                      <a:r>
                        <a:rPr lang="en-US" sz="1800">
                          <a:solidFill>
                            <a:srgbClr val="D9D9D9"/>
                          </a:solidFill>
                        </a:rPr>
                        <a:t>18.17</a:t>
                      </a:r>
                    </a:p>
                  </a:txBody>
                  <a:tcPr marT="91425" marB="91425" marR="91425" marL="91425" anchor="ctr"/>
                </a:tc>
              </a:tr>
              <a:tr h="1066025">
                <a:tc>
                  <a:txBody>
                    <a:bodyPr>
                      <a:noAutofit/>
                    </a:bodyPr>
                    <a:lstStyle/>
                    <a:p>
                      <a:pPr lvl="0" rtl="0" algn="ctr">
                        <a:spcBef>
                          <a:spcPts val="0"/>
                        </a:spcBef>
                        <a:buNone/>
                      </a:pPr>
                      <a:r>
                        <a:rPr b="1" lang="en-US" sz="1800">
                          <a:solidFill>
                            <a:srgbClr val="D9D9D9"/>
                          </a:solidFill>
                        </a:rPr>
                        <a:t>Weight </a:t>
                      </a:r>
                    </a:p>
                    <a:p>
                      <a:pPr lvl="0" algn="ctr">
                        <a:spcBef>
                          <a:spcPts val="0"/>
                        </a:spcBef>
                        <a:buNone/>
                      </a:pPr>
                      <a:r>
                        <a:rPr b="1" lang="en-US" sz="1800">
                          <a:solidFill>
                            <a:srgbClr val="D9D9D9"/>
                          </a:solidFill>
                        </a:rPr>
                        <a:t>[lbs.]</a:t>
                      </a:r>
                    </a:p>
                  </a:txBody>
                  <a:tcPr marT="91425" marB="91425" marR="91425" marL="91425" anchor="ctr"/>
                </a:tc>
                <a:tc>
                  <a:txBody>
                    <a:bodyPr>
                      <a:noAutofit/>
                    </a:bodyPr>
                    <a:lstStyle/>
                    <a:p>
                      <a:pPr lvl="0" algn="ctr">
                        <a:spcBef>
                          <a:spcPts val="0"/>
                        </a:spcBef>
                        <a:buNone/>
                      </a:pPr>
                      <a:r>
                        <a:rPr lang="en-US" sz="1800">
                          <a:solidFill>
                            <a:srgbClr val="D9D9D9"/>
                          </a:solidFill>
                        </a:rPr>
                        <a:t>10.13</a:t>
                      </a:r>
                    </a:p>
                  </a:txBody>
                  <a:tcPr marT="91425" marB="91425" marR="91425" marL="91425" anchor="ctr"/>
                </a:tc>
                <a:tc>
                  <a:txBody>
                    <a:bodyPr>
                      <a:noAutofit/>
                    </a:bodyPr>
                    <a:lstStyle/>
                    <a:p>
                      <a:pPr lvl="0" algn="ctr">
                        <a:spcBef>
                          <a:spcPts val="0"/>
                        </a:spcBef>
                        <a:buNone/>
                      </a:pPr>
                      <a:r>
                        <a:rPr lang="en-US" sz="1800">
                          <a:solidFill>
                            <a:srgbClr val="D9D9D9"/>
                          </a:solidFill>
                        </a:rPr>
                        <a:t>16.91</a:t>
                      </a:r>
                    </a:p>
                  </a:txBody>
                  <a:tcPr marT="91425" marB="91425" marR="91425" marL="91425" anchor="ctr"/>
                </a:tc>
                <a:tc>
                  <a:txBody>
                    <a:bodyPr>
                      <a:noAutofit/>
                    </a:bodyPr>
                    <a:lstStyle/>
                    <a:p>
                      <a:pPr lvl="0" algn="ctr">
                        <a:spcBef>
                          <a:spcPts val="0"/>
                        </a:spcBef>
                        <a:buNone/>
                      </a:pPr>
                      <a:r>
                        <a:rPr lang="en-US" sz="1800">
                          <a:solidFill>
                            <a:srgbClr val="D9D9D9"/>
                          </a:solidFill>
                        </a:rPr>
                        <a:t>6.92</a:t>
                      </a:r>
                    </a:p>
                  </a:txBody>
                  <a:tcPr marT="91425" marB="91425" marR="91425" marL="91425" anchor="ctr"/>
                </a:tc>
              </a:tr>
            </a:tbl>
          </a:graphicData>
        </a:graphic>
      </p:graphicFrame>
      <p:pic>
        <p:nvPicPr>
          <p:cNvPr id="254" name="Shape 254"/>
          <p:cNvPicPr preferRelativeResize="0"/>
          <p:nvPr/>
        </p:nvPicPr>
        <p:blipFill>
          <a:blip r:embed="rId3">
            <a:alphaModFix/>
          </a:blip>
          <a:stretch>
            <a:fillRect/>
          </a:stretch>
        </p:blipFill>
        <p:spPr>
          <a:xfrm>
            <a:off x="6511400" y="2322300"/>
            <a:ext cx="5261099" cy="317091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8" name="Shape 258"/>
        <p:cNvGrpSpPr/>
        <p:nvPr/>
      </p:nvGrpSpPr>
      <p:grpSpPr>
        <a:xfrm>
          <a:off x="0" y="0"/>
          <a:ext cx="0" cy="0"/>
          <a:chOff x="0" y="0"/>
          <a:chExt cx="0" cy="0"/>
        </a:xfrm>
      </p:grpSpPr>
      <p:sp>
        <p:nvSpPr>
          <p:cNvPr id="259" name="Shape 259"/>
          <p:cNvSpPr txBox="1"/>
          <p:nvPr>
            <p:ph type="ctrTitle"/>
          </p:nvPr>
        </p:nvSpPr>
        <p:spPr>
          <a:xfrm>
            <a:off x="895010" y="1321066"/>
            <a:ext cx="10401900" cy="2306700"/>
          </a:xfrm>
          <a:prstGeom prst="rect">
            <a:avLst/>
          </a:prstGeom>
          <a:noFill/>
          <a:ln>
            <a:noFill/>
          </a:ln>
        </p:spPr>
        <p:txBody>
          <a:bodyPr anchorCtr="0" anchor="b" bIns="45700" lIns="91425" rIns="91425" tIns="45700">
            <a:noAutofit/>
          </a:bodyPr>
          <a:lstStyle/>
          <a:p>
            <a:pPr indent="0" lvl="0" marL="0" marR="0" rtl="0" algn="ctr">
              <a:lnSpc>
                <a:spcPct val="90000"/>
              </a:lnSpc>
              <a:spcBef>
                <a:spcPts val="0"/>
              </a:spcBef>
              <a:buClr>
                <a:schemeClr val="dk1"/>
              </a:buClr>
              <a:buSzPct val="25000"/>
              <a:buFont typeface="Calibri"/>
              <a:buNone/>
            </a:pPr>
            <a:r>
              <a:rPr b="0" i="0" lang="en-US" sz="6000" u="none" cap="none" strike="noStrike">
                <a:solidFill>
                  <a:schemeClr val="dk1"/>
                </a:solidFill>
                <a:latin typeface="Calibri"/>
                <a:ea typeface="Calibri"/>
                <a:cs typeface="Calibri"/>
                <a:sym typeface="Calibri"/>
              </a:rPr>
              <a:t>Applications</a:t>
            </a:r>
            <a:r>
              <a:rPr lang="en-US" sz="6000">
                <a:latin typeface="Calibri"/>
                <a:ea typeface="Calibri"/>
                <a:cs typeface="Calibri"/>
                <a:sym typeface="Calibri"/>
              </a:rPr>
              <a:t> &amp; Conclusion</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3" name="Shape 263"/>
        <p:cNvGrpSpPr/>
        <p:nvPr/>
      </p:nvGrpSpPr>
      <p:grpSpPr>
        <a:xfrm>
          <a:off x="0" y="0"/>
          <a:ext cx="0" cy="0"/>
          <a:chOff x="0" y="0"/>
          <a:chExt cx="0" cy="0"/>
        </a:xfrm>
      </p:grpSpPr>
      <p:sp>
        <p:nvSpPr>
          <p:cNvPr id="264" name="Shape 264"/>
          <p:cNvSpPr txBox="1"/>
          <p:nvPr>
            <p:ph type="title"/>
          </p:nvPr>
        </p:nvSpPr>
        <p:spPr>
          <a:xfrm>
            <a:off x="838200" y="365125"/>
            <a:ext cx="10515600" cy="13257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lang="en-US"/>
              <a:t>Resonant Frequency</a:t>
            </a:r>
          </a:p>
        </p:txBody>
      </p:sp>
      <p:sp>
        <p:nvSpPr>
          <p:cNvPr id="265" name="Shape 265"/>
          <p:cNvSpPr txBox="1"/>
          <p:nvPr>
            <p:ph idx="1" type="body"/>
          </p:nvPr>
        </p:nvSpPr>
        <p:spPr>
          <a:xfrm>
            <a:off x="838200" y="1556975"/>
            <a:ext cx="10515600" cy="4351200"/>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dk1"/>
              </a:buClr>
              <a:buSzPct val="100000"/>
              <a:buFont typeface="Arial"/>
              <a:buChar char="•"/>
            </a:pPr>
            <a:r>
              <a:rPr lang="en-US"/>
              <a:t>Analyzing the modal response can </a:t>
            </a:r>
            <a:r>
              <a:rPr b="0" i="0" lang="en-US" sz="2800" u="none" cap="none" strike="noStrike">
                <a:solidFill>
                  <a:schemeClr val="dk1"/>
                </a:solidFill>
                <a:latin typeface="Calibri"/>
                <a:ea typeface="Calibri"/>
                <a:cs typeface="Calibri"/>
                <a:sym typeface="Calibri"/>
              </a:rPr>
              <a:t>let us know what the resonan</a:t>
            </a:r>
            <a:r>
              <a:rPr lang="en-US"/>
              <a:t>t</a:t>
            </a:r>
            <a:r>
              <a:rPr b="0" i="0" lang="en-US" sz="2800" u="none" cap="none" strike="noStrike">
                <a:solidFill>
                  <a:schemeClr val="dk1"/>
                </a:solidFill>
                <a:latin typeface="Calibri"/>
                <a:ea typeface="Calibri"/>
                <a:cs typeface="Calibri"/>
                <a:sym typeface="Calibri"/>
              </a:rPr>
              <a:t> frequency of system is </a:t>
            </a:r>
            <a:r>
              <a:rPr lang="en-US"/>
              <a:t>for</a:t>
            </a:r>
            <a:r>
              <a:rPr b="0" i="0" lang="en-US" sz="2800" u="none" cap="none" strike="noStrike">
                <a:solidFill>
                  <a:schemeClr val="dk1"/>
                </a:solidFill>
                <a:latin typeface="Calibri"/>
                <a:ea typeface="Calibri"/>
                <a:cs typeface="Calibri"/>
                <a:sym typeface="Calibri"/>
              </a:rPr>
              <a:t> different directions</a:t>
            </a:r>
          </a:p>
          <a:p>
            <a:pPr indent="-228600" lvl="0" marL="228600" marR="0" rtl="0" algn="l">
              <a:lnSpc>
                <a:spcPct val="90000"/>
              </a:lnSpc>
              <a:spcBef>
                <a:spcPts val="100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While the system is in use, the resonant frequency will not be reached before it becomes inoperable... most like</a:t>
            </a:r>
            <a:r>
              <a:rPr lang="en-US"/>
              <a:t>ly</a:t>
            </a:r>
          </a:p>
          <a:p>
            <a:pPr indent="-228600" lvl="0" marL="228600" marR="0" rtl="0" algn="l">
              <a:lnSpc>
                <a:spcPct val="90000"/>
              </a:lnSpc>
              <a:spcBef>
                <a:spcPts val="100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The use of knowing the resonant frequency</a:t>
            </a:r>
            <a:r>
              <a:rPr lang="en-US"/>
              <a:t>? A large response (vibrations) can break the system!</a:t>
            </a:r>
          </a:p>
          <a:p>
            <a:pPr lvl="1" marR="0" rtl="0" algn="l">
              <a:lnSpc>
                <a:spcPct val="90000"/>
              </a:lnSpc>
              <a:spcBef>
                <a:spcPts val="1000"/>
              </a:spcBef>
              <a:spcAft>
                <a:spcPts val="0"/>
              </a:spcAft>
            </a:pPr>
            <a:r>
              <a:rPr lang="en-US"/>
              <a:t>Can happen during handling, for example</a:t>
            </a:r>
          </a:p>
          <a:p>
            <a:pPr indent="-228600" lvl="0" marL="228600" marR="0" rtl="0" algn="l">
              <a:lnSpc>
                <a:spcPct val="90000"/>
              </a:lnSpc>
              <a:spcBef>
                <a:spcPts val="1000"/>
              </a:spcBef>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So, </a:t>
            </a:r>
            <a:r>
              <a:rPr lang="en-US"/>
              <a:t>having this data</a:t>
            </a:r>
            <a:r>
              <a:rPr b="0" i="0" lang="en-US" sz="2800" u="none" cap="none" strike="noStrike">
                <a:solidFill>
                  <a:schemeClr val="dk1"/>
                </a:solidFill>
                <a:latin typeface="Calibri"/>
                <a:ea typeface="Calibri"/>
                <a:cs typeface="Calibri"/>
                <a:sym typeface="Calibri"/>
              </a:rPr>
              <a:t> </a:t>
            </a:r>
            <a:r>
              <a:rPr lang="en-US"/>
              <a:t>can help the engineer/designer </a:t>
            </a:r>
            <a:r>
              <a:rPr b="0" i="0" lang="en-US" sz="2800" u="none" cap="none" strike="noStrike">
                <a:solidFill>
                  <a:schemeClr val="dk1"/>
                </a:solidFill>
                <a:latin typeface="Calibri"/>
                <a:ea typeface="Calibri"/>
                <a:cs typeface="Calibri"/>
                <a:sym typeface="Calibri"/>
              </a:rPr>
              <a:t>create a mount for the </a:t>
            </a:r>
            <a:r>
              <a:rPr lang="en-US"/>
              <a:t>system</a:t>
            </a:r>
            <a:r>
              <a:rPr b="0" i="0" lang="en-US" sz="2800" u="none" cap="none" strike="noStrike">
                <a:solidFill>
                  <a:schemeClr val="dk1"/>
                </a:solidFill>
                <a:latin typeface="Calibri"/>
                <a:ea typeface="Calibri"/>
                <a:cs typeface="Calibri"/>
                <a:sym typeface="Calibri"/>
              </a:rPr>
              <a:t> to ensure it doe</a:t>
            </a:r>
            <a:r>
              <a:rPr lang="en-US"/>
              <a:t>s not</a:t>
            </a:r>
            <a:r>
              <a:rPr b="0" i="0" lang="en-US" sz="2800" u="none" cap="none" strike="noStrike">
                <a:solidFill>
                  <a:schemeClr val="dk1"/>
                </a:solidFill>
                <a:latin typeface="Calibri"/>
                <a:ea typeface="Calibri"/>
                <a:cs typeface="Calibri"/>
                <a:sym typeface="Calibri"/>
              </a:rPr>
              <a:t> r</a:t>
            </a:r>
            <a:r>
              <a:rPr lang="en-US"/>
              <a:t>each</a:t>
            </a:r>
            <a:r>
              <a:rPr b="0" i="0" lang="en-US" sz="2800" u="none" cap="none" strike="noStrike">
                <a:solidFill>
                  <a:schemeClr val="dk1"/>
                </a:solidFill>
                <a:latin typeface="Calibri"/>
                <a:ea typeface="Calibri"/>
                <a:cs typeface="Calibri"/>
                <a:sym typeface="Calibri"/>
              </a:rPr>
              <a:t> its resonsant frequency in any direction </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9" name="Shape 269"/>
        <p:cNvGrpSpPr/>
        <p:nvPr/>
      </p:nvGrpSpPr>
      <p:grpSpPr>
        <a:xfrm>
          <a:off x="0" y="0"/>
          <a:ext cx="0" cy="0"/>
          <a:chOff x="0" y="0"/>
          <a:chExt cx="0" cy="0"/>
        </a:xfrm>
      </p:grpSpPr>
      <p:sp>
        <p:nvSpPr>
          <p:cNvPr id="270" name="Shape 270"/>
          <p:cNvSpPr txBox="1"/>
          <p:nvPr>
            <p:ph type="title"/>
          </p:nvPr>
        </p:nvSpPr>
        <p:spPr>
          <a:xfrm>
            <a:off x="838200" y="365125"/>
            <a:ext cx="10515600" cy="13257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lang="en-US"/>
              <a:t>Re</a:t>
            </a:r>
            <a:r>
              <a:rPr b="0" i="0" lang="en-US" sz="4400" u="none" cap="none" strike="noStrike">
                <a:solidFill>
                  <a:schemeClr val="dk1"/>
                </a:solidFill>
                <a:latin typeface="Calibri"/>
                <a:ea typeface="Calibri"/>
                <a:cs typeface="Calibri"/>
                <a:sym typeface="Calibri"/>
              </a:rPr>
              <a:t>sonant </a:t>
            </a:r>
            <a:r>
              <a:rPr lang="en-US"/>
              <a:t>F</a:t>
            </a:r>
            <a:r>
              <a:rPr b="0" i="0" lang="en-US" sz="4400" u="none" cap="none" strike="noStrike">
                <a:solidFill>
                  <a:schemeClr val="dk1"/>
                </a:solidFill>
                <a:latin typeface="Calibri"/>
                <a:ea typeface="Calibri"/>
                <a:cs typeface="Calibri"/>
                <a:sym typeface="Calibri"/>
              </a:rPr>
              <a:t>requency </a:t>
            </a:r>
          </a:p>
        </p:txBody>
      </p:sp>
      <p:sp>
        <p:nvSpPr>
          <p:cNvPr id="271" name="Shape 271"/>
          <p:cNvSpPr txBox="1"/>
          <p:nvPr>
            <p:ph idx="1" type="body"/>
          </p:nvPr>
        </p:nvSpPr>
        <p:spPr>
          <a:xfrm>
            <a:off x="838200" y="1825625"/>
            <a:ext cx="10515600" cy="4351200"/>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spcAft>
                <a:spcPts val="0"/>
              </a:spcAft>
              <a:buClr>
                <a:schemeClr val="dk1"/>
              </a:buClr>
              <a:buSzPct val="25000"/>
              <a:buFont typeface="Arial"/>
              <a:buNone/>
            </a:pPr>
            <a:r>
              <a:rPr b="0" i="0" lang="en-US" sz="2800" u="sng" cap="none" strike="noStrike">
                <a:solidFill>
                  <a:schemeClr val="hlink"/>
                </a:solidFill>
                <a:latin typeface="Calibri"/>
                <a:ea typeface="Calibri"/>
                <a:cs typeface="Calibri"/>
                <a:sym typeface="Calibri"/>
                <a:hlinkClick r:id="rId3"/>
              </a:rPr>
              <a:t>https://www.youtube.com/watch?v=j-zczJXSxnw</a:t>
            </a:r>
          </a:p>
          <a:p>
            <a:pPr indent="-228600" lvl="0" marL="228600" marR="0" rtl="0" algn="l">
              <a:lnSpc>
                <a:spcPct val="90000"/>
              </a:lnSpc>
              <a:spcBef>
                <a:spcPts val="1000"/>
              </a:spcBef>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This is what happens when you ignore the resonant frequency.. </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 name="Shape 83"/>
        <p:cNvGrpSpPr/>
        <p:nvPr/>
      </p:nvGrpSpPr>
      <p:grpSpPr>
        <a:xfrm>
          <a:off x="0" y="0"/>
          <a:ext cx="0" cy="0"/>
          <a:chOff x="0" y="0"/>
          <a:chExt cx="0" cy="0"/>
        </a:xfrm>
      </p:grpSpPr>
      <p:sp>
        <p:nvSpPr>
          <p:cNvPr id="84" name="Shape 84"/>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Example</a:t>
            </a:r>
          </a:p>
        </p:txBody>
      </p:sp>
      <p:pic>
        <p:nvPicPr>
          <p:cNvPr id="85" name="Shape 85"/>
          <p:cNvPicPr preferRelativeResize="0"/>
          <p:nvPr/>
        </p:nvPicPr>
        <p:blipFill>
          <a:blip r:embed="rId3">
            <a:alphaModFix/>
          </a:blip>
          <a:stretch>
            <a:fillRect/>
          </a:stretch>
        </p:blipFill>
        <p:spPr>
          <a:xfrm>
            <a:off x="6389936" y="1950224"/>
            <a:ext cx="5496238" cy="4130875"/>
          </a:xfrm>
          <a:prstGeom prst="rect">
            <a:avLst/>
          </a:prstGeom>
          <a:noFill/>
          <a:ln>
            <a:noFill/>
          </a:ln>
        </p:spPr>
      </p:pic>
      <p:pic>
        <p:nvPicPr>
          <p:cNvPr id="86" name="Shape 86"/>
          <p:cNvPicPr preferRelativeResize="0"/>
          <p:nvPr/>
        </p:nvPicPr>
        <p:blipFill>
          <a:blip r:embed="rId4">
            <a:alphaModFix/>
          </a:blip>
          <a:stretch>
            <a:fillRect/>
          </a:stretch>
        </p:blipFill>
        <p:spPr>
          <a:xfrm>
            <a:off x="253202" y="1950225"/>
            <a:ext cx="5886572" cy="41308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5" name="Shape 275"/>
        <p:cNvGrpSpPr/>
        <p:nvPr/>
      </p:nvGrpSpPr>
      <p:grpSpPr>
        <a:xfrm>
          <a:off x="0" y="0"/>
          <a:ext cx="0" cy="0"/>
          <a:chOff x="0" y="0"/>
          <a:chExt cx="0" cy="0"/>
        </a:xfrm>
      </p:grpSpPr>
      <p:sp>
        <p:nvSpPr>
          <p:cNvPr id="276" name="Shape 276"/>
          <p:cNvSpPr txBox="1"/>
          <p:nvPr>
            <p:ph type="title"/>
          </p:nvPr>
        </p:nvSpPr>
        <p:spPr>
          <a:xfrm>
            <a:off x="838200" y="365125"/>
            <a:ext cx="10515600" cy="13257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Deflectio</a:t>
            </a:r>
            <a:r>
              <a:rPr lang="en-US"/>
              <a:t>n</a:t>
            </a:r>
            <a:r>
              <a:rPr b="0" i="0" lang="en-US" sz="4400" u="none" cap="none" strike="noStrike">
                <a:solidFill>
                  <a:schemeClr val="dk1"/>
                </a:solidFill>
                <a:latin typeface="Calibri"/>
                <a:ea typeface="Calibri"/>
                <a:cs typeface="Calibri"/>
                <a:sym typeface="Calibri"/>
              </a:rPr>
              <a:t> </a:t>
            </a:r>
          </a:p>
        </p:txBody>
      </p:sp>
      <p:sp>
        <p:nvSpPr>
          <p:cNvPr id="277" name="Shape 277"/>
          <p:cNvSpPr txBox="1"/>
          <p:nvPr>
            <p:ph idx="1" type="body"/>
          </p:nvPr>
        </p:nvSpPr>
        <p:spPr>
          <a:xfrm>
            <a:off x="838200" y="1825625"/>
            <a:ext cx="10515600" cy="4351200"/>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Some of the information that could also be found from this test would be the effects </a:t>
            </a:r>
            <a:r>
              <a:rPr lang="en-US"/>
              <a:t>on the resultant image</a:t>
            </a:r>
          </a:p>
          <a:p>
            <a:pPr indent="-228600" lvl="0" marL="228600" marR="0" rtl="0" algn="l">
              <a:lnSpc>
                <a:spcPct val="90000"/>
              </a:lnSpc>
              <a:spcBef>
                <a:spcPts val="100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The deflection or decenter of the mirror </a:t>
            </a:r>
            <a:r>
              <a:rPr lang="en-US"/>
              <a:t>c</a:t>
            </a:r>
            <a:r>
              <a:rPr b="0" i="0" lang="en-US" sz="2800" u="none" cap="none" strike="noStrike">
                <a:solidFill>
                  <a:schemeClr val="dk1"/>
                </a:solidFill>
                <a:latin typeface="Calibri"/>
                <a:ea typeface="Calibri"/>
                <a:cs typeface="Calibri"/>
                <a:sym typeface="Calibri"/>
              </a:rPr>
              <a:t>ould be detrimental to the optical system</a:t>
            </a:r>
            <a:r>
              <a:rPr lang="en-US"/>
              <a:t>...</a:t>
            </a:r>
            <a:r>
              <a:rPr b="0" i="0" lang="en-US" sz="2800" u="none" cap="none" strike="noStrike">
                <a:solidFill>
                  <a:schemeClr val="dk1"/>
                </a:solidFill>
                <a:latin typeface="Calibri"/>
                <a:ea typeface="Calibri"/>
                <a:cs typeface="Calibri"/>
                <a:sym typeface="Calibri"/>
              </a:rPr>
              <a:t> </a:t>
            </a:r>
            <a:r>
              <a:rPr lang="en-US"/>
              <a:t>if</a:t>
            </a:r>
            <a:r>
              <a:rPr b="0" i="0" lang="en-US" sz="2800" u="none" cap="none" strike="noStrike">
                <a:solidFill>
                  <a:schemeClr val="dk1"/>
                </a:solidFill>
                <a:latin typeface="Calibri"/>
                <a:ea typeface="Calibri"/>
                <a:cs typeface="Calibri"/>
                <a:sym typeface="Calibri"/>
              </a:rPr>
              <a:t> substantial, </a:t>
            </a:r>
            <a:r>
              <a:rPr lang="en-US"/>
              <a:t>it could </a:t>
            </a:r>
            <a:r>
              <a:rPr b="0" i="0" lang="en-US" sz="2800" u="none" cap="none" strike="noStrike">
                <a:solidFill>
                  <a:schemeClr val="dk1"/>
                </a:solidFill>
                <a:latin typeface="Calibri"/>
                <a:ea typeface="Calibri"/>
                <a:cs typeface="Calibri"/>
                <a:sym typeface="Calibri"/>
              </a:rPr>
              <a:t>make the telescope useless </a:t>
            </a:r>
          </a:p>
          <a:p>
            <a:pPr indent="-228600" lvl="0" marL="228600" marR="0" rtl="0" algn="l">
              <a:lnSpc>
                <a:spcPct val="90000"/>
              </a:lnSpc>
              <a:spcBef>
                <a:spcPts val="1000"/>
              </a:spcBef>
              <a:buClr>
                <a:schemeClr val="dk1"/>
              </a:buClr>
              <a:buSzPct val="100000"/>
              <a:buFont typeface="Arial"/>
              <a:buChar char="•"/>
            </a:pPr>
            <a:r>
              <a:rPr lang="en-US"/>
              <a:t>Mirror d</a:t>
            </a:r>
            <a:r>
              <a:rPr b="0" i="0" lang="en-US" sz="2800" u="none" cap="none" strike="noStrike">
                <a:solidFill>
                  <a:schemeClr val="dk1"/>
                </a:solidFill>
                <a:latin typeface="Calibri"/>
                <a:ea typeface="Calibri"/>
                <a:cs typeface="Calibri"/>
                <a:sym typeface="Calibri"/>
              </a:rPr>
              <a:t>eflection </a:t>
            </a:r>
            <a:r>
              <a:rPr lang="en-US"/>
              <a:t>could also result in stresses</a:t>
            </a:r>
            <a:r>
              <a:rPr b="0" i="0" lang="en-US" sz="2800" u="none" cap="none" strike="noStrike">
                <a:solidFill>
                  <a:schemeClr val="dk1"/>
                </a:solidFill>
                <a:latin typeface="Calibri"/>
                <a:ea typeface="Calibri"/>
                <a:cs typeface="Calibri"/>
                <a:sym typeface="Calibri"/>
              </a:rPr>
              <a:t> greater than the yield strength... </a:t>
            </a:r>
            <a:r>
              <a:rPr lang="en-US"/>
              <a:t>causing it to</a:t>
            </a:r>
            <a:r>
              <a:rPr b="0" i="0" lang="en-US" sz="2800" u="none" cap="none" strike="noStrike">
                <a:solidFill>
                  <a:schemeClr val="dk1"/>
                </a:solidFill>
                <a:latin typeface="Calibri"/>
                <a:ea typeface="Calibri"/>
                <a:cs typeface="Calibri"/>
                <a:sym typeface="Calibri"/>
              </a:rPr>
              <a:t> permanently deform </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1" name="Shape 281"/>
        <p:cNvGrpSpPr/>
        <p:nvPr/>
      </p:nvGrpSpPr>
      <p:grpSpPr>
        <a:xfrm>
          <a:off x="0" y="0"/>
          <a:ext cx="0" cy="0"/>
          <a:chOff x="0" y="0"/>
          <a:chExt cx="0" cy="0"/>
        </a:xfrm>
      </p:grpSpPr>
      <p:sp>
        <p:nvSpPr>
          <p:cNvPr id="282" name="Shape 282"/>
          <p:cNvSpPr txBox="1"/>
          <p:nvPr>
            <p:ph type="title"/>
          </p:nvPr>
        </p:nvSpPr>
        <p:spPr>
          <a:xfrm>
            <a:off x="838200" y="365125"/>
            <a:ext cx="10515599" cy="1325562"/>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Tilt </a:t>
            </a:r>
          </a:p>
        </p:txBody>
      </p:sp>
      <p:sp>
        <p:nvSpPr>
          <p:cNvPr id="283" name="Shape 283"/>
          <p:cNvSpPr txBox="1"/>
          <p:nvPr>
            <p:ph idx="1" type="body"/>
          </p:nvPr>
        </p:nvSpPr>
        <p:spPr>
          <a:xfrm>
            <a:off x="838200" y="1825625"/>
            <a:ext cx="5181600" cy="4351338"/>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dk1"/>
              </a:buClr>
              <a:buSzPct val="100000"/>
              <a:buFont typeface="Arial"/>
              <a:buChar char="•"/>
            </a:pPr>
            <a:r>
              <a:rPr lang="en-US"/>
              <a:t>Besides decenter, tilt could also begin to factor into system performance</a:t>
            </a:r>
          </a:p>
          <a:p>
            <a:pPr lvl="1" marR="0" rtl="0" algn="l">
              <a:lnSpc>
                <a:spcPct val="90000"/>
              </a:lnSpc>
              <a:spcBef>
                <a:spcPts val="1000"/>
              </a:spcBef>
              <a:spcAft>
                <a:spcPts val="0"/>
              </a:spcAft>
              <a:buClr>
                <a:schemeClr val="dk1"/>
              </a:buClr>
              <a:buSzPct val="100000"/>
              <a:buFont typeface="Arial"/>
            </a:pPr>
            <a:r>
              <a:rPr lang="en-US" sz="2800"/>
              <a:t>Image shift and aberrations can come into play</a:t>
            </a:r>
          </a:p>
          <a:p>
            <a:pPr lvl="0" marR="0" rtl="0" algn="l">
              <a:lnSpc>
                <a:spcPct val="90000"/>
              </a:lnSpc>
              <a:spcBef>
                <a:spcPts val="1000"/>
              </a:spcBef>
              <a:spcAft>
                <a:spcPts val="0"/>
              </a:spcAft>
              <a:buClr>
                <a:schemeClr val="dk1"/>
              </a:buClr>
              <a:buSzPct val="100000"/>
              <a:buFont typeface="Arial"/>
              <a:buChar char="•"/>
            </a:pPr>
            <a:r>
              <a:rPr lang="en-US"/>
              <a:t>While tilt may not have too much of an effect on image decenter, this is not the case with a mirror</a:t>
            </a:r>
          </a:p>
          <a:p>
            <a:pPr indent="-228600" lvl="0" marL="228600" marR="0" rtl="0" algn="l">
              <a:lnSpc>
                <a:spcPct val="90000"/>
              </a:lnSpc>
              <a:spcBef>
                <a:spcPts val="1000"/>
              </a:spcBef>
              <a:buClr>
                <a:schemeClr val="dk1"/>
              </a:buClr>
              <a:buSzPct val="100000"/>
              <a:buFont typeface="Arial"/>
              <a:buNone/>
            </a:pPr>
            <a:r>
              <a:t/>
            </a:r>
            <a:endParaRPr b="0" i="0" sz="2800" u="none" cap="none" strike="noStrike">
              <a:solidFill>
                <a:schemeClr val="dk1"/>
              </a:solidFill>
              <a:latin typeface="Calibri"/>
              <a:ea typeface="Calibri"/>
              <a:cs typeface="Calibri"/>
              <a:sym typeface="Calibri"/>
            </a:endParaRPr>
          </a:p>
        </p:txBody>
      </p:sp>
      <p:pic>
        <p:nvPicPr>
          <p:cNvPr id="284" name="Shape 284"/>
          <p:cNvPicPr preferRelativeResize="0"/>
          <p:nvPr/>
        </p:nvPicPr>
        <p:blipFill rotWithShape="1">
          <a:blip r:embed="rId3">
            <a:alphaModFix/>
          </a:blip>
          <a:srcRect b="0" l="0" r="0" t="0"/>
          <a:stretch/>
        </p:blipFill>
        <p:spPr>
          <a:xfrm>
            <a:off x="6285214" y="2499359"/>
            <a:ext cx="5378550" cy="35848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8" name="Shape 288"/>
        <p:cNvGrpSpPr/>
        <p:nvPr/>
      </p:nvGrpSpPr>
      <p:grpSpPr>
        <a:xfrm>
          <a:off x="0" y="0"/>
          <a:ext cx="0" cy="0"/>
          <a:chOff x="0" y="0"/>
          <a:chExt cx="0" cy="0"/>
        </a:xfrm>
      </p:grpSpPr>
      <p:sp>
        <p:nvSpPr>
          <p:cNvPr id="289" name="Shape 289"/>
          <p:cNvSpPr txBox="1"/>
          <p:nvPr>
            <p:ph type="title"/>
          </p:nvPr>
        </p:nvSpPr>
        <p:spPr>
          <a:xfrm>
            <a:off x="415600" y="593366"/>
            <a:ext cx="11360700" cy="763500"/>
          </a:xfrm>
          <a:prstGeom prst="rect">
            <a:avLst/>
          </a:prstGeom>
        </p:spPr>
        <p:txBody>
          <a:bodyPr anchorCtr="0" anchor="t" bIns="121900" lIns="121900" rIns="121900" tIns="121900">
            <a:noAutofit/>
          </a:bodyPr>
          <a:lstStyle/>
          <a:p>
            <a:pPr lvl="0" rtl="0">
              <a:spcBef>
                <a:spcPts val="0"/>
              </a:spcBef>
              <a:buNone/>
            </a:pPr>
            <a:r>
              <a:rPr lang="en-US">
                <a:latin typeface="Arial"/>
                <a:ea typeface="Arial"/>
                <a:cs typeface="Arial"/>
                <a:sym typeface="Arial"/>
              </a:rPr>
              <a:t>Decenter and Tilt Theory </a:t>
            </a:r>
          </a:p>
        </p:txBody>
      </p:sp>
      <p:pic>
        <p:nvPicPr>
          <p:cNvPr id="290" name="Shape 290"/>
          <p:cNvPicPr preferRelativeResize="0"/>
          <p:nvPr/>
        </p:nvPicPr>
        <p:blipFill>
          <a:blip r:embed="rId3">
            <a:alphaModFix/>
          </a:blip>
          <a:stretch>
            <a:fillRect/>
          </a:stretch>
        </p:blipFill>
        <p:spPr>
          <a:xfrm>
            <a:off x="1379499" y="1836850"/>
            <a:ext cx="4879249" cy="2906400"/>
          </a:xfrm>
          <a:prstGeom prst="rect">
            <a:avLst/>
          </a:prstGeom>
          <a:noFill/>
          <a:ln>
            <a:noFill/>
          </a:ln>
        </p:spPr>
      </p:pic>
      <p:sp>
        <p:nvSpPr>
          <p:cNvPr id="291" name="Shape 291"/>
          <p:cNvSpPr txBox="1"/>
          <p:nvPr/>
        </p:nvSpPr>
        <p:spPr>
          <a:xfrm>
            <a:off x="1379525" y="4743250"/>
            <a:ext cx="4879200" cy="1558500"/>
          </a:xfrm>
          <a:prstGeom prst="rect">
            <a:avLst/>
          </a:prstGeom>
          <a:noFill/>
          <a:ln>
            <a:noFill/>
          </a:ln>
        </p:spPr>
        <p:txBody>
          <a:bodyPr anchorCtr="0" anchor="t" bIns="91425" lIns="91425" rIns="91425" tIns="91425">
            <a:noAutofit/>
          </a:bodyPr>
          <a:lstStyle/>
          <a:p>
            <a:pPr lvl="0">
              <a:spcBef>
                <a:spcPts val="0"/>
              </a:spcBef>
              <a:buNone/>
            </a:pPr>
            <a:r>
              <a:rPr lang="en-US" sz="1900">
                <a:solidFill>
                  <a:schemeClr val="accent3"/>
                </a:solidFill>
                <a:latin typeface="Average"/>
                <a:ea typeface="Average"/>
                <a:cs typeface="Average"/>
                <a:sym typeface="Average"/>
              </a:rPr>
              <a:t>These are the effects of tilting and decentering the mirror.  Decenter is shown on the left, and tilt is shown on the right. </a:t>
            </a:r>
          </a:p>
        </p:txBody>
      </p:sp>
      <p:sp>
        <p:nvSpPr>
          <p:cNvPr id="292" name="Shape 292"/>
          <p:cNvSpPr txBox="1"/>
          <p:nvPr>
            <p:ph idx="2" type="body"/>
          </p:nvPr>
        </p:nvSpPr>
        <p:spPr>
          <a:xfrm>
            <a:off x="6443200" y="1631458"/>
            <a:ext cx="5333100" cy="4555200"/>
          </a:xfrm>
          <a:prstGeom prst="rect">
            <a:avLst/>
          </a:prstGeom>
        </p:spPr>
        <p:txBody>
          <a:bodyPr anchorCtr="0" anchor="t" bIns="121900" lIns="121900" rIns="121900" tIns="121900">
            <a:noAutofit/>
          </a:bodyPr>
          <a:lstStyle/>
          <a:p>
            <a:pPr lvl="0">
              <a:spcBef>
                <a:spcPts val="0"/>
              </a:spcBef>
              <a:buNone/>
            </a:pPr>
            <a:r>
              <a:rPr lang="en-US"/>
              <a:t>The equation below relates the deviation in the center ray to the actual impact on the image motion. Remember, besides image motion, aberrations can also come into play!</a:t>
            </a:r>
          </a:p>
        </p:txBody>
      </p:sp>
      <p:pic>
        <p:nvPicPr>
          <p:cNvPr id="293" name="Shape 293"/>
          <p:cNvPicPr preferRelativeResize="0"/>
          <p:nvPr/>
        </p:nvPicPr>
        <p:blipFill rotWithShape="1">
          <a:blip r:embed="rId4">
            <a:alphaModFix/>
          </a:blip>
          <a:srcRect b="0" l="2419" r="0" t="0"/>
          <a:stretch/>
        </p:blipFill>
        <p:spPr>
          <a:xfrm>
            <a:off x="7478550" y="3746025"/>
            <a:ext cx="3104399" cy="1609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 name="Shape 90"/>
        <p:cNvGrpSpPr/>
        <p:nvPr/>
      </p:nvGrpSpPr>
      <p:grpSpPr>
        <a:xfrm>
          <a:off x="0" y="0"/>
          <a:ext cx="0" cy="0"/>
          <a:chOff x="0" y="0"/>
          <a:chExt cx="0" cy="0"/>
        </a:xfrm>
      </p:grpSpPr>
      <p:sp>
        <p:nvSpPr>
          <p:cNvPr id="91" name="Shape 91"/>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Introduction</a:t>
            </a:r>
          </a:p>
        </p:txBody>
      </p:sp>
      <p:sp>
        <p:nvSpPr>
          <p:cNvPr id="92" name="Shape 92"/>
          <p:cNvSpPr txBox="1"/>
          <p:nvPr>
            <p:ph idx="1" type="body"/>
          </p:nvPr>
        </p:nvSpPr>
        <p:spPr>
          <a:xfrm>
            <a:off x="838200" y="1825625"/>
            <a:ext cx="10515600" cy="4351200"/>
          </a:xfrm>
          <a:prstGeom prst="rect">
            <a:avLst/>
          </a:prstGeom>
        </p:spPr>
        <p:txBody>
          <a:bodyPr anchorCtr="0" anchor="t" bIns="121900" lIns="121900" rIns="121900" tIns="121900">
            <a:noAutofit/>
          </a:bodyPr>
          <a:lstStyle/>
          <a:p>
            <a:pPr indent="-228600" lvl="0" marL="457200" rtl="0">
              <a:spcBef>
                <a:spcPts val="0"/>
              </a:spcBef>
            </a:pPr>
            <a:r>
              <a:rPr lang="en-US"/>
              <a:t>To extend and build upon this topic, a new system was analyzed, but one that was a bit more complex and relevant to real-life applications!</a:t>
            </a:r>
          </a:p>
          <a:p>
            <a:pPr indent="0" lvl="0" marL="0" rtl="0">
              <a:spcBef>
                <a:spcPts val="0"/>
              </a:spcBef>
              <a:buNone/>
            </a:pPr>
            <a:r>
              <a:t/>
            </a:r>
            <a:endParaRPr/>
          </a:p>
          <a:p>
            <a:pPr indent="0" lvl="0" marL="0" rtl="0">
              <a:spcBef>
                <a:spcPts val="0"/>
              </a:spcBef>
              <a:buNone/>
            </a:pPr>
            <a:r>
              <a:t/>
            </a:r>
            <a:endParaRPr/>
          </a:p>
          <a:p>
            <a:pPr indent="0" lvl="0" marL="0">
              <a:spcBef>
                <a:spcPts val="0"/>
              </a:spcBef>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x="0" y="0"/>
          <a:ext cx="0" cy="0"/>
          <a:chOff x="0" y="0"/>
          <a:chExt cx="0" cy="0"/>
        </a:xfrm>
      </p:grpSpPr>
      <p:pic>
        <p:nvPicPr>
          <p:cNvPr id="97" name="Shape 97"/>
          <p:cNvPicPr preferRelativeResize="0"/>
          <p:nvPr/>
        </p:nvPicPr>
        <p:blipFill rotWithShape="1">
          <a:blip r:embed="rId3">
            <a:alphaModFix/>
          </a:blip>
          <a:srcRect b="25222" l="42572" r="34392" t="8801"/>
          <a:stretch/>
        </p:blipFill>
        <p:spPr>
          <a:xfrm>
            <a:off x="4547550" y="186374"/>
            <a:ext cx="2962048" cy="64852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 name="Shape 101"/>
        <p:cNvGrpSpPr/>
        <p:nvPr/>
      </p:nvGrpSpPr>
      <p:grpSpPr>
        <a:xfrm>
          <a:off x="0" y="0"/>
          <a:ext cx="0" cy="0"/>
          <a:chOff x="0" y="0"/>
          <a:chExt cx="0" cy="0"/>
        </a:xfrm>
      </p:grpSpPr>
      <p:sp>
        <p:nvSpPr>
          <p:cNvPr id="102" name="Shape 102"/>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Introduction</a:t>
            </a:r>
          </a:p>
        </p:txBody>
      </p:sp>
      <p:sp>
        <p:nvSpPr>
          <p:cNvPr id="103" name="Shape 103"/>
          <p:cNvSpPr txBox="1"/>
          <p:nvPr>
            <p:ph idx="1" type="body"/>
          </p:nvPr>
        </p:nvSpPr>
        <p:spPr>
          <a:xfrm>
            <a:off x="838200" y="1825625"/>
            <a:ext cx="6575700" cy="4811100"/>
          </a:xfrm>
          <a:prstGeom prst="rect">
            <a:avLst/>
          </a:prstGeom>
        </p:spPr>
        <p:txBody>
          <a:bodyPr anchorCtr="0" anchor="t" bIns="121900" lIns="121900" rIns="121900" tIns="121900">
            <a:noAutofit/>
          </a:bodyPr>
          <a:lstStyle/>
          <a:p>
            <a:pPr indent="-228600" lvl="0" marL="457200" rtl="0">
              <a:spcBef>
                <a:spcPts val="0"/>
              </a:spcBef>
            </a:pPr>
            <a:r>
              <a:rPr lang="en-US"/>
              <a:t>The mount under analysis is for a secondary mirror, athermalized and constructed out of Aluminum</a:t>
            </a:r>
          </a:p>
          <a:p>
            <a:pPr indent="-228600" lvl="0" marL="457200" rtl="0">
              <a:spcBef>
                <a:spcPts val="0"/>
              </a:spcBef>
            </a:pPr>
            <a:r>
              <a:rPr lang="en-US"/>
              <a:t>The application is not known for sure, but the design may have been intended for use on a telescope for a space shuttle</a:t>
            </a:r>
          </a:p>
        </p:txBody>
      </p:sp>
      <p:pic>
        <p:nvPicPr>
          <p:cNvPr id="104" name="Shape 104"/>
          <p:cNvPicPr preferRelativeResize="0"/>
          <p:nvPr/>
        </p:nvPicPr>
        <p:blipFill>
          <a:blip r:embed="rId3">
            <a:alphaModFix/>
          </a:blip>
          <a:stretch>
            <a:fillRect/>
          </a:stretch>
        </p:blipFill>
        <p:spPr>
          <a:xfrm>
            <a:off x="7989465" y="1825624"/>
            <a:ext cx="3263410" cy="43512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 name="Shape 108"/>
        <p:cNvGrpSpPr/>
        <p:nvPr/>
      </p:nvGrpSpPr>
      <p:grpSpPr>
        <a:xfrm>
          <a:off x="0" y="0"/>
          <a:ext cx="0" cy="0"/>
          <a:chOff x="0" y="0"/>
          <a:chExt cx="0" cy="0"/>
        </a:xfrm>
      </p:grpSpPr>
      <p:sp>
        <p:nvSpPr>
          <p:cNvPr id="109" name="Shape 109"/>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Introduction</a:t>
            </a:r>
          </a:p>
        </p:txBody>
      </p:sp>
      <p:sp>
        <p:nvSpPr>
          <p:cNvPr id="110" name="Shape 110"/>
          <p:cNvSpPr txBox="1"/>
          <p:nvPr>
            <p:ph idx="1" type="body"/>
          </p:nvPr>
        </p:nvSpPr>
        <p:spPr>
          <a:xfrm>
            <a:off x="838200" y="1825625"/>
            <a:ext cx="10515600" cy="4351200"/>
          </a:xfrm>
          <a:prstGeom prst="rect">
            <a:avLst/>
          </a:prstGeom>
        </p:spPr>
        <p:txBody>
          <a:bodyPr anchorCtr="0" anchor="t" bIns="121900" lIns="121900" rIns="121900" tIns="121900">
            <a:noAutofit/>
          </a:bodyPr>
          <a:lstStyle/>
          <a:p>
            <a:pPr indent="-228600" lvl="0" marL="457200" rtl="0">
              <a:spcBef>
                <a:spcPts val="0"/>
              </a:spcBef>
            </a:pPr>
            <a:r>
              <a:rPr lang="en-US"/>
              <a:t>Since the system and geometry is a bit more complex than a cantilever beam, a finite element analysis (FEA) can provide insight into how realistic modal testing results actually are </a:t>
            </a:r>
          </a:p>
          <a:p>
            <a:pPr indent="-228600" lvl="0" marL="457200">
              <a:spcBef>
                <a:spcPts val="0"/>
              </a:spcBef>
            </a:pPr>
            <a:r>
              <a:rPr lang="en-US"/>
              <a:t>The goal of this project is to perform modal testing on the mount to determine its vibrational modes in both torsion and lateral deflection, and compare these results to an FEA from SolidWorks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 name="Shape 114"/>
        <p:cNvGrpSpPr/>
        <p:nvPr/>
      </p:nvGrpSpPr>
      <p:grpSpPr>
        <a:xfrm>
          <a:off x="0" y="0"/>
          <a:ext cx="0" cy="0"/>
          <a:chOff x="0" y="0"/>
          <a:chExt cx="0" cy="0"/>
        </a:xfrm>
      </p:grpSpPr>
      <p:sp>
        <p:nvSpPr>
          <p:cNvPr id="115" name="Shape 115"/>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Materials </a:t>
            </a:r>
          </a:p>
        </p:txBody>
      </p:sp>
      <p:graphicFrame>
        <p:nvGraphicFramePr>
          <p:cNvPr id="116" name="Shape 116"/>
          <p:cNvGraphicFramePr/>
          <p:nvPr/>
        </p:nvGraphicFramePr>
        <p:xfrm>
          <a:off x="952500" y="1401000"/>
          <a:ext cx="3000000" cy="3000000"/>
        </p:xfrm>
        <a:graphic>
          <a:graphicData uri="http://schemas.openxmlformats.org/drawingml/2006/table">
            <a:tbl>
              <a:tblPr>
                <a:noFill/>
                <a:tableStyleId>{05FC2F56-1690-46A6-9AA0-6B74DEEBE862}</a:tableStyleId>
              </a:tblPr>
              <a:tblGrid>
                <a:gridCol w="2571750"/>
                <a:gridCol w="2571750"/>
                <a:gridCol w="2571750"/>
                <a:gridCol w="2571750"/>
              </a:tblGrid>
              <a:tr h="381000">
                <a:tc>
                  <a:txBody>
                    <a:bodyPr>
                      <a:noAutofit/>
                    </a:bodyPr>
                    <a:lstStyle/>
                    <a:p>
                      <a:pPr lvl="0" rtl="0" algn="ctr">
                        <a:spcBef>
                          <a:spcPts val="0"/>
                        </a:spcBef>
                        <a:buNone/>
                      </a:pPr>
                      <a:r>
                        <a:rPr lang="en-US" sz="1800">
                          <a:solidFill>
                            <a:srgbClr val="D9D9D9"/>
                          </a:solidFill>
                          <a:latin typeface="Calibri"/>
                          <a:ea typeface="Calibri"/>
                          <a:cs typeface="Calibri"/>
                          <a:sym typeface="Calibri"/>
                        </a:rPr>
                        <a:t>Material</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Quantity</a:t>
                      </a:r>
                    </a:p>
                  </a:txBody>
                  <a:tcPr marT="91425" marB="91425" marR="91425" marL="91425"/>
                </a:tc>
                <a:tc>
                  <a:txBody>
                    <a:bodyPr>
                      <a:noAutofit/>
                    </a:bodyPr>
                    <a:lstStyle/>
                    <a:p>
                      <a:pPr lvl="0" rtl="0" algn="ctr">
                        <a:spcBef>
                          <a:spcPts val="0"/>
                        </a:spcBef>
                        <a:buNone/>
                      </a:pPr>
                      <a:r>
                        <a:rPr lang="en-US" sz="1800">
                          <a:solidFill>
                            <a:srgbClr val="D9D9D9"/>
                          </a:solidFill>
                          <a:latin typeface="Calibri"/>
                          <a:ea typeface="Calibri"/>
                          <a:cs typeface="Calibri"/>
                          <a:sym typeface="Calibri"/>
                        </a:rPr>
                        <a:t>Weight (g)</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Notes</a:t>
                      </a:r>
                    </a:p>
                  </a:txBody>
                  <a:tcPr marT="91425" marB="91425" marR="91425" marL="91425"/>
                </a:tc>
              </a:tr>
              <a:tr h="381000">
                <a:tc>
                  <a:txBody>
                    <a:bodyPr>
                      <a:noAutofit/>
                    </a:bodyPr>
                    <a:lstStyle/>
                    <a:p>
                      <a:pPr lvl="0" rtl="0" algn="ctr">
                        <a:spcBef>
                          <a:spcPts val="0"/>
                        </a:spcBef>
                        <a:buNone/>
                      </a:pPr>
                      <a:r>
                        <a:rPr lang="en-US" sz="1800">
                          <a:solidFill>
                            <a:srgbClr val="D9D9D9"/>
                          </a:solidFill>
                          <a:latin typeface="Calibri"/>
                          <a:ea typeface="Calibri"/>
                          <a:cs typeface="Calibri"/>
                          <a:sym typeface="Calibri"/>
                        </a:rPr>
                        <a:t>Secondary Mirror Mount</a:t>
                      </a:r>
                    </a:p>
                  </a:txBody>
                  <a:tcPr marT="91425" marB="91425" marR="91425" marL="91425"/>
                </a:tc>
                <a:tc>
                  <a:txBody>
                    <a:bodyPr>
                      <a:noAutofit/>
                    </a:bodyPr>
                    <a:lstStyle/>
                    <a:p>
                      <a:pPr lvl="0" rtl="0" algn="ctr">
                        <a:spcBef>
                          <a:spcPts val="0"/>
                        </a:spcBef>
                        <a:buNone/>
                      </a:pPr>
                      <a:r>
                        <a:rPr lang="en-US" sz="1800">
                          <a:solidFill>
                            <a:srgbClr val="D9D9D9"/>
                          </a:solidFill>
                          <a:latin typeface="Calibri"/>
                          <a:ea typeface="Calibri"/>
                          <a:cs typeface="Calibri"/>
                          <a:sym typeface="Calibri"/>
                        </a:rPr>
                        <a:t>1</a:t>
                      </a:r>
                    </a:p>
                  </a:txBody>
                  <a:tcPr marT="91425" marB="91425" marR="91425" marL="91425"/>
                </a:tc>
                <a:tc>
                  <a:txBody>
                    <a:bodyPr>
                      <a:noAutofit/>
                    </a:bodyPr>
                    <a:lstStyle/>
                    <a:p>
                      <a:pPr lvl="0" rtl="0" algn="ctr">
                        <a:spcBef>
                          <a:spcPts val="0"/>
                        </a:spcBef>
                        <a:buNone/>
                      </a:pPr>
                      <a:r>
                        <a:rPr lang="en-US" sz="1800">
                          <a:solidFill>
                            <a:srgbClr val="D9D9D9"/>
                          </a:solidFill>
                          <a:latin typeface="Calibri"/>
                          <a:ea typeface="Calibri"/>
                          <a:cs typeface="Calibri"/>
                          <a:sym typeface="Calibri"/>
                        </a:rPr>
                        <a:t>-</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a:t>
                      </a:r>
                    </a:p>
                  </a:txBody>
                  <a:tcPr marT="91425" marB="91425" marR="91425" marL="91425"/>
                </a:tc>
              </a:tr>
              <a:tr h="381000">
                <a:tc>
                  <a:txBody>
                    <a:bodyPr>
                      <a:noAutofit/>
                    </a:bodyPr>
                    <a:lstStyle/>
                    <a:p>
                      <a:pPr lvl="0" rtl="0" algn="ctr">
                        <a:spcBef>
                          <a:spcPts val="0"/>
                        </a:spcBef>
                        <a:buNone/>
                      </a:pPr>
                      <a:r>
                        <a:rPr lang="en-US" sz="1800">
                          <a:solidFill>
                            <a:srgbClr val="D9D9D9"/>
                          </a:solidFill>
                          <a:latin typeface="Calibri"/>
                          <a:ea typeface="Calibri"/>
                          <a:cs typeface="Calibri"/>
                          <a:sym typeface="Calibri"/>
                        </a:rPr>
                        <a:t>¼-20 Hex Bolt</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3</a:t>
                      </a:r>
                    </a:p>
                  </a:txBody>
                  <a:tcPr marT="91425" marB="91425" marR="91425" marL="91425"/>
                </a:tc>
                <a:tc>
                  <a:txBody>
                    <a:bodyPr>
                      <a:noAutofit/>
                    </a:bodyPr>
                    <a:lstStyle/>
                    <a:p>
                      <a:pPr lvl="0" rtl="0" algn="ctr">
                        <a:spcBef>
                          <a:spcPts val="0"/>
                        </a:spcBef>
                        <a:buNone/>
                      </a:pPr>
                      <a:r>
                        <a:rPr lang="en-US" sz="1800">
                          <a:solidFill>
                            <a:srgbClr val="D9D9D9"/>
                          </a:solidFill>
                          <a:latin typeface="Calibri"/>
                          <a:ea typeface="Calibri"/>
                          <a:cs typeface="Calibri"/>
                          <a:sym typeface="Calibri"/>
                        </a:rPr>
                        <a:t>-</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a:t>
                      </a:r>
                    </a:p>
                  </a:txBody>
                  <a:tcPr marT="91425" marB="91425" marR="91425" marL="91425"/>
                </a:tc>
              </a:tr>
              <a:tr h="381000">
                <a:tc>
                  <a:txBody>
                    <a:bodyPr>
                      <a:noAutofit/>
                    </a:bodyPr>
                    <a:lstStyle/>
                    <a:p>
                      <a:pPr lvl="0" rtl="0" algn="ctr">
                        <a:spcBef>
                          <a:spcPts val="0"/>
                        </a:spcBef>
                        <a:buNone/>
                      </a:pPr>
                      <a:r>
                        <a:rPr lang="en-US" sz="1800">
                          <a:solidFill>
                            <a:srgbClr val="D9D9D9"/>
                          </a:solidFill>
                          <a:latin typeface="Calibri"/>
                          <a:ea typeface="Calibri"/>
                          <a:cs typeface="Calibri"/>
                          <a:sym typeface="Calibri"/>
                        </a:rPr>
                        <a:t>Weight</a:t>
                      </a:r>
                    </a:p>
                  </a:txBody>
                  <a:tcPr marT="91425" marB="91425" marR="91425" marL="91425"/>
                </a:tc>
                <a:tc>
                  <a:txBody>
                    <a:bodyPr>
                      <a:noAutofit/>
                    </a:bodyPr>
                    <a:lstStyle/>
                    <a:p>
                      <a:pPr lvl="0" rtl="0" algn="ctr">
                        <a:spcBef>
                          <a:spcPts val="0"/>
                        </a:spcBef>
                        <a:buNone/>
                      </a:pPr>
                      <a:r>
                        <a:rPr lang="en-US" sz="1800">
                          <a:solidFill>
                            <a:srgbClr val="D9D9D9"/>
                          </a:solidFill>
                          <a:latin typeface="Calibri"/>
                          <a:ea typeface="Calibri"/>
                          <a:cs typeface="Calibri"/>
                          <a:sym typeface="Calibri"/>
                        </a:rPr>
                        <a:t>-</a:t>
                      </a:r>
                    </a:p>
                  </a:txBody>
                  <a:tcPr marT="91425" marB="91425" marR="91425" marL="91425"/>
                </a:tc>
                <a:tc>
                  <a:txBody>
                    <a:bodyPr>
                      <a:noAutofit/>
                    </a:bodyPr>
                    <a:lstStyle/>
                    <a:p>
                      <a:pPr lvl="0" rtl="0" algn="ctr">
                        <a:spcBef>
                          <a:spcPts val="0"/>
                        </a:spcBef>
                        <a:buNone/>
                      </a:pPr>
                      <a:r>
                        <a:rPr lang="en-US" sz="1800">
                          <a:solidFill>
                            <a:srgbClr val="D9D9D9"/>
                          </a:solidFill>
                          <a:latin typeface="Calibri"/>
                          <a:ea typeface="Calibri"/>
                          <a:cs typeface="Calibri"/>
                          <a:sym typeface="Calibri"/>
                        </a:rPr>
                        <a:t>4335</a:t>
                      </a:r>
                    </a:p>
                  </a:txBody>
                  <a:tcPr marT="91425" marB="91425" marR="91425" marL="91425"/>
                </a:tc>
                <a:tc>
                  <a:txBody>
                    <a:bodyPr>
                      <a:noAutofit/>
                    </a:bodyPr>
                    <a:lstStyle/>
                    <a:p>
                      <a:pPr lvl="0" rtl="0" algn="ctr">
                        <a:spcBef>
                          <a:spcPts val="0"/>
                        </a:spcBef>
                        <a:buNone/>
                      </a:pPr>
                      <a:r>
                        <a:rPr lang="en-US" sz="1800">
                          <a:solidFill>
                            <a:srgbClr val="D9D9D9"/>
                          </a:solidFill>
                          <a:latin typeface="Calibri"/>
                          <a:ea typeface="Calibri"/>
                          <a:cs typeface="Calibri"/>
                          <a:sym typeface="Calibri"/>
                        </a:rPr>
                        <a:t>Simulates mirror</a:t>
                      </a:r>
                    </a:p>
                  </a:txBody>
                  <a:tcPr marT="91425" marB="91425" marR="91425" marL="91425"/>
                </a:tc>
              </a:tr>
              <a:tr h="381000">
                <a:tc>
                  <a:txBody>
                    <a:bodyPr>
                      <a:noAutofit/>
                    </a:bodyPr>
                    <a:lstStyle/>
                    <a:p>
                      <a:pPr lvl="0" rtl="0" algn="ctr">
                        <a:spcBef>
                          <a:spcPts val="0"/>
                        </a:spcBef>
                        <a:buNone/>
                      </a:pPr>
                      <a:r>
                        <a:rPr lang="en-US" sz="1800">
                          <a:solidFill>
                            <a:srgbClr val="D9D9D9"/>
                          </a:solidFill>
                          <a:latin typeface="Calibri"/>
                          <a:ea typeface="Calibri"/>
                          <a:cs typeface="Calibri"/>
                          <a:sym typeface="Calibri"/>
                        </a:rPr>
                        <a:t>1-¼ Hex L-Wrench</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1</a:t>
                      </a:r>
                    </a:p>
                  </a:txBody>
                  <a:tcPr marT="91425" marB="91425" marR="91425" marL="91425"/>
                </a:tc>
                <a:tc>
                  <a:txBody>
                    <a:bodyPr>
                      <a:noAutofit/>
                    </a:bodyPr>
                    <a:lstStyle/>
                    <a:p>
                      <a:pPr lvl="0" rtl="0" algn="ctr">
                        <a:spcBef>
                          <a:spcPts val="0"/>
                        </a:spcBef>
                        <a:buNone/>
                      </a:pPr>
                      <a:r>
                        <a:rPr lang="en-US" sz="1800">
                          <a:solidFill>
                            <a:srgbClr val="D9D9D9"/>
                          </a:solidFill>
                          <a:latin typeface="Calibri"/>
                          <a:ea typeface="Calibri"/>
                          <a:cs typeface="Calibri"/>
                          <a:sym typeface="Calibri"/>
                        </a:rPr>
                        <a:t>-</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a:t>
                      </a:r>
                    </a:p>
                  </a:txBody>
                  <a:tcPr marT="91425" marB="91425" marR="91425" marL="91425"/>
                </a:tc>
              </a:tr>
              <a:tr h="381000">
                <a:tc>
                  <a:txBody>
                    <a:bodyPr>
                      <a:noAutofit/>
                    </a:bodyPr>
                    <a:lstStyle/>
                    <a:p>
                      <a:pPr lvl="0" rtl="0" algn="ctr">
                        <a:spcBef>
                          <a:spcPts val="0"/>
                        </a:spcBef>
                        <a:buNone/>
                      </a:pPr>
                      <a:r>
                        <a:rPr lang="en-US" sz="1800">
                          <a:solidFill>
                            <a:srgbClr val="D9D9D9"/>
                          </a:solidFill>
                          <a:latin typeface="Calibri"/>
                          <a:ea typeface="Calibri"/>
                          <a:cs typeface="Calibri"/>
                          <a:sym typeface="Calibri"/>
                        </a:rPr>
                        <a:t>Triangular Base Plate</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1</a:t>
                      </a:r>
                    </a:p>
                  </a:txBody>
                  <a:tcPr marT="91425" marB="91425" marR="91425" marL="91425"/>
                </a:tc>
                <a:tc>
                  <a:txBody>
                    <a:bodyPr>
                      <a:noAutofit/>
                    </a:bodyPr>
                    <a:lstStyle/>
                    <a:p>
                      <a:pPr lvl="0" rtl="0" algn="ctr">
                        <a:spcBef>
                          <a:spcPts val="0"/>
                        </a:spcBef>
                        <a:buNone/>
                      </a:pPr>
                      <a:r>
                        <a:rPr lang="en-US" sz="1800">
                          <a:solidFill>
                            <a:srgbClr val="D9D9D9"/>
                          </a:solidFill>
                          <a:latin typeface="Calibri"/>
                          <a:ea typeface="Calibri"/>
                          <a:cs typeface="Calibri"/>
                          <a:sym typeface="Calibri"/>
                        </a:rPr>
                        <a:t>1360</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For weight placement</a:t>
                      </a:r>
                    </a:p>
                  </a:txBody>
                  <a:tcPr marT="91425" marB="91425" marR="91425" marL="91425"/>
                </a:tc>
              </a:tr>
              <a:tr h="381000">
                <a:tc>
                  <a:txBody>
                    <a:bodyPr>
                      <a:noAutofit/>
                    </a:bodyPr>
                    <a:lstStyle/>
                    <a:p>
                      <a:pPr lvl="0" rtl="0" algn="ctr">
                        <a:spcBef>
                          <a:spcPts val="0"/>
                        </a:spcBef>
                        <a:buNone/>
                      </a:pPr>
                      <a:r>
                        <a:rPr lang="en-US" sz="1800">
                          <a:solidFill>
                            <a:srgbClr val="D9D9D9"/>
                          </a:solidFill>
                          <a:latin typeface="Calibri"/>
                          <a:ea typeface="Calibri"/>
                          <a:cs typeface="Calibri"/>
                          <a:sym typeface="Calibri"/>
                        </a:rPr>
                        <a:t>C-Clamps, Style 1</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2</a:t>
                      </a:r>
                    </a:p>
                  </a:txBody>
                  <a:tcPr marT="91425" marB="91425" marR="91425" marL="91425"/>
                </a:tc>
                <a:tc>
                  <a:txBody>
                    <a:bodyPr>
                      <a:noAutofit/>
                    </a:bodyPr>
                    <a:lstStyle/>
                    <a:p>
                      <a:pPr lvl="0" rtl="0" algn="ctr">
                        <a:spcBef>
                          <a:spcPts val="0"/>
                        </a:spcBef>
                        <a:buNone/>
                      </a:pPr>
                      <a:r>
                        <a:rPr lang="en-US" sz="1800">
                          <a:solidFill>
                            <a:srgbClr val="D9D9D9"/>
                          </a:solidFill>
                          <a:latin typeface="Calibri"/>
                          <a:ea typeface="Calibri"/>
                          <a:cs typeface="Calibri"/>
                          <a:sym typeface="Calibri"/>
                        </a:rPr>
                        <a:t>106</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For plate mounting</a:t>
                      </a:r>
                    </a:p>
                  </a:txBody>
                  <a:tcPr marT="91425" marB="91425" marR="91425" marL="91425"/>
                </a:tc>
              </a:tr>
              <a:tr h="381000">
                <a:tc>
                  <a:txBody>
                    <a:bodyPr>
                      <a:noAutofit/>
                    </a:bodyPr>
                    <a:lstStyle/>
                    <a:p>
                      <a:pPr lvl="0" rtl="0" algn="ctr">
                        <a:spcBef>
                          <a:spcPts val="0"/>
                        </a:spcBef>
                        <a:buNone/>
                      </a:pPr>
                      <a:r>
                        <a:rPr lang="en-US" sz="1800">
                          <a:solidFill>
                            <a:srgbClr val="D9D9D9"/>
                          </a:solidFill>
                          <a:latin typeface="Calibri"/>
                          <a:ea typeface="Calibri"/>
                          <a:cs typeface="Calibri"/>
                          <a:sym typeface="Calibri"/>
                        </a:rPr>
                        <a:t>C-Clamps, Style 2</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1</a:t>
                      </a:r>
                    </a:p>
                  </a:txBody>
                  <a:tcPr marT="91425" marB="91425" marR="91425" marL="91425"/>
                </a:tc>
                <a:tc>
                  <a:txBody>
                    <a:bodyPr>
                      <a:noAutofit/>
                    </a:bodyPr>
                    <a:lstStyle/>
                    <a:p>
                      <a:pPr lvl="0" rtl="0" algn="ctr">
                        <a:spcBef>
                          <a:spcPts val="0"/>
                        </a:spcBef>
                        <a:buNone/>
                      </a:pPr>
                      <a:r>
                        <a:rPr lang="en-US" sz="1800">
                          <a:solidFill>
                            <a:srgbClr val="D9D9D9"/>
                          </a:solidFill>
                          <a:latin typeface="Calibri"/>
                          <a:ea typeface="Calibri"/>
                          <a:cs typeface="Calibri"/>
                          <a:sym typeface="Calibri"/>
                        </a:rPr>
                        <a:t>297</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For weight mounting</a:t>
                      </a:r>
                    </a:p>
                  </a:txBody>
                  <a:tcPr marT="91425" marB="91425" marR="91425" marL="91425"/>
                </a:tc>
              </a:tr>
              <a:tr h="381000">
                <a:tc>
                  <a:txBody>
                    <a:bodyPr>
                      <a:noAutofit/>
                    </a:bodyPr>
                    <a:lstStyle/>
                    <a:p>
                      <a:pPr lvl="0" rtl="0" algn="ctr">
                        <a:spcBef>
                          <a:spcPts val="0"/>
                        </a:spcBef>
                        <a:buNone/>
                      </a:pPr>
                      <a:r>
                        <a:rPr lang="en-US" sz="1800">
                          <a:solidFill>
                            <a:srgbClr val="D9D9D9"/>
                          </a:solidFill>
                          <a:latin typeface="Calibri"/>
                          <a:ea typeface="Calibri"/>
                          <a:cs typeface="Calibri"/>
                          <a:sym typeface="Calibri"/>
                        </a:rPr>
                        <a:t>PCB Piezotronics Impulse Hammer</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1</a:t>
                      </a:r>
                    </a:p>
                  </a:txBody>
                  <a:tcPr marT="91425" marB="91425" marR="91425" marL="91425"/>
                </a:tc>
                <a:tc>
                  <a:txBody>
                    <a:bodyPr>
                      <a:noAutofit/>
                    </a:bodyPr>
                    <a:lstStyle/>
                    <a:p>
                      <a:pPr lvl="0" rtl="0" algn="ctr">
                        <a:spcBef>
                          <a:spcPts val="0"/>
                        </a:spcBef>
                        <a:buNone/>
                      </a:pPr>
                      <a:r>
                        <a:rPr lang="en-US" sz="1800">
                          <a:solidFill>
                            <a:srgbClr val="D9D9D9"/>
                          </a:solidFill>
                          <a:latin typeface="Calibri"/>
                          <a:ea typeface="Calibri"/>
                          <a:cs typeface="Calibri"/>
                          <a:sym typeface="Calibri"/>
                        </a:rPr>
                        <a:t>-</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Sensitivity: 10.02 mV/lb</a:t>
                      </a:r>
                    </a:p>
                  </a:txBody>
                  <a:tcPr marT="91425" marB="91425" marR="91425" marL="91425"/>
                </a:tc>
              </a:tr>
              <a:tr h="381000">
                <a:tc>
                  <a:txBody>
                    <a:bodyPr>
                      <a:noAutofit/>
                    </a:bodyPr>
                    <a:lstStyle/>
                    <a:p>
                      <a:pPr lvl="0" rtl="0" algn="ctr">
                        <a:spcBef>
                          <a:spcPts val="0"/>
                        </a:spcBef>
                        <a:buNone/>
                      </a:pPr>
                      <a:r>
                        <a:rPr lang="en-US" sz="1800">
                          <a:solidFill>
                            <a:srgbClr val="D9D9D9"/>
                          </a:solidFill>
                          <a:latin typeface="Calibri"/>
                          <a:ea typeface="Calibri"/>
                          <a:cs typeface="Calibri"/>
                          <a:sym typeface="Calibri"/>
                        </a:rPr>
                        <a:t>PCB Piezotronics Accelerometer</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2</a:t>
                      </a:r>
                    </a:p>
                  </a:txBody>
                  <a:tcPr marT="91425" marB="91425" marR="91425" marL="91425"/>
                </a:tc>
                <a:tc>
                  <a:txBody>
                    <a:bodyPr>
                      <a:noAutofit/>
                    </a:bodyPr>
                    <a:lstStyle/>
                    <a:p>
                      <a:pPr lvl="0" rtl="0" algn="ctr">
                        <a:spcBef>
                          <a:spcPts val="0"/>
                        </a:spcBef>
                        <a:buNone/>
                      </a:pPr>
                      <a:r>
                        <a:rPr lang="en-US" sz="1800">
                          <a:solidFill>
                            <a:srgbClr val="D9D9D9"/>
                          </a:solidFill>
                          <a:latin typeface="Calibri"/>
                          <a:ea typeface="Calibri"/>
                          <a:cs typeface="Calibri"/>
                          <a:sym typeface="Calibri"/>
                        </a:rPr>
                        <a:t>-</a:t>
                      </a:r>
                    </a:p>
                  </a:txBody>
                  <a:tcPr marT="91425" marB="91425" marR="91425" marL="91425"/>
                </a:tc>
                <a:tc>
                  <a:txBody>
                    <a:bodyPr>
                      <a:noAutofit/>
                    </a:bodyPr>
                    <a:lstStyle/>
                    <a:p>
                      <a:pPr lvl="0" algn="ctr">
                        <a:spcBef>
                          <a:spcPts val="0"/>
                        </a:spcBef>
                        <a:buNone/>
                      </a:pPr>
                      <a:r>
                        <a:rPr lang="en-US" sz="1800">
                          <a:solidFill>
                            <a:srgbClr val="D9D9D9"/>
                          </a:solidFill>
                          <a:latin typeface="Calibri"/>
                          <a:ea typeface="Calibri"/>
                          <a:cs typeface="Calibri"/>
                          <a:sym typeface="Calibri"/>
                        </a:rPr>
                        <a:t>Sensitivity: 5.11 mV/g</a:t>
                      </a:r>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sp>
        <p:nvSpPr>
          <p:cNvPr id="121" name="Shape 121"/>
          <p:cNvSpPr txBox="1"/>
          <p:nvPr>
            <p:ph type="title"/>
          </p:nvPr>
        </p:nvSpPr>
        <p:spPr>
          <a:xfrm>
            <a:off x="838200" y="365125"/>
            <a:ext cx="10515600" cy="1325700"/>
          </a:xfrm>
          <a:prstGeom prst="rect">
            <a:avLst/>
          </a:prstGeom>
        </p:spPr>
        <p:txBody>
          <a:bodyPr anchorCtr="0" anchor="ctr" bIns="121900" lIns="121900" rIns="121900" tIns="121900">
            <a:noAutofit/>
          </a:bodyPr>
          <a:lstStyle/>
          <a:p>
            <a:pPr lvl="0" algn="ctr">
              <a:spcBef>
                <a:spcPts val="0"/>
              </a:spcBef>
              <a:buNone/>
            </a:pPr>
            <a:r>
              <a:rPr lang="en-US"/>
              <a:t>Procedure</a:t>
            </a:r>
          </a:p>
        </p:txBody>
      </p:sp>
      <p:sp>
        <p:nvSpPr>
          <p:cNvPr id="122" name="Shape 122"/>
          <p:cNvSpPr txBox="1"/>
          <p:nvPr>
            <p:ph idx="1" type="body"/>
          </p:nvPr>
        </p:nvSpPr>
        <p:spPr>
          <a:xfrm>
            <a:off x="838200" y="1825625"/>
            <a:ext cx="10515600" cy="4351200"/>
          </a:xfrm>
          <a:prstGeom prst="rect">
            <a:avLst/>
          </a:prstGeom>
        </p:spPr>
        <p:txBody>
          <a:bodyPr anchorCtr="0" anchor="t" bIns="121900" lIns="121900" rIns="121900" tIns="121900">
            <a:noAutofit/>
          </a:bodyPr>
          <a:lstStyle/>
          <a:p>
            <a:pPr indent="-228600" lvl="0" marL="457200" rtl="0">
              <a:spcBef>
                <a:spcPts val="0"/>
              </a:spcBef>
            </a:pPr>
            <a:r>
              <a:rPr lang="en-US"/>
              <a:t>Using the provided through-holes at its base, the mount was mounted down onto the optical bench using 3 ¼ -20 hex bolts</a:t>
            </a:r>
          </a:p>
          <a:p>
            <a:pPr indent="-228600" lvl="0" marL="457200" rtl="0">
              <a:spcBef>
                <a:spcPts val="0"/>
              </a:spcBef>
            </a:pPr>
            <a:r>
              <a:rPr lang="en-US"/>
              <a:t>To simulate the effect of a mounted mirror,  a triangular plate was mounted on the top of the mirror mount using two C-clamps, and the weight was subsequently mounted on top and centered</a:t>
            </a:r>
          </a:p>
          <a:p>
            <a:pPr indent="-228600" lvl="1" marL="914400" rtl="0">
              <a:spcBef>
                <a:spcPts val="0"/>
              </a:spcBef>
            </a:pPr>
            <a:r>
              <a:rPr lang="en-US"/>
              <a:t>Once on the plate, the weight was mounted down by utilizing the secondary C-clamp (see previous slide)</a:t>
            </a:r>
          </a:p>
          <a:p>
            <a:pPr indent="0" lvl="0" marL="0">
              <a:spcBef>
                <a:spcPts val="0"/>
              </a:spcBef>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